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60" r:id="rId8"/>
    <p:sldId id="261" r:id="rId9"/>
    <p:sldId id="262" r:id="rId10"/>
    <p:sldId id="263" r:id="rId11"/>
    <p:sldId id="264" r:id="rId12"/>
    <p:sldId id="265" r:id="rId13"/>
  </p:sldIdLst>
  <p:sldSz cx="18288000" cy="10287000"/>
  <p:notesSz cx="6858000" cy="9144000"/>
  <p:embeddedFontLst>
    <p:embeddedFont>
      <p:font typeface="Open Sauce Bold" panose="020B0604020202020204" charset="0"/>
      <p:regular r:id="rId14"/>
    </p:embeddedFont>
    <p:embeddedFont>
      <p:font typeface="Open Sauce Bold Italics" panose="020B0604020202020204" charset="0"/>
      <p:regular r:id="rId15"/>
    </p:embeddedFont>
    <p:embeddedFont>
      <p:font typeface="Open Sauce Italics"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B44F"/>
    <a:srgbClr val="1C3F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DB8CC7-496C-445E-B76D-6A032B1457B7}" v="1" dt="2026-04-06T11:10:22.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7" d="100"/>
          <a:sy n="77" d="100"/>
        </p:scale>
        <p:origin x="7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ea Antochi" userId="20fba20c-17cd-461f-b5c1-1e5889cb26f8" providerId="ADAL" clId="{42A111C8-A63B-427B-8F5C-5B9A86FF5620}"/>
    <pc:docChg chg="custSel modMainMaster">
      <pc:chgData name="Andreea Antochi" userId="20fba20c-17cd-461f-b5c1-1e5889cb26f8" providerId="ADAL" clId="{42A111C8-A63B-427B-8F5C-5B9A86FF5620}" dt="2026-04-06T11:10:27.262" v="7" actId="14100"/>
      <pc:docMkLst>
        <pc:docMk/>
      </pc:docMkLst>
      <pc:sldMasterChg chg="addSp delSp modSp mod">
        <pc:chgData name="Andreea Antochi" userId="20fba20c-17cd-461f-b5c1-1e5889cb26f8" providerId="ADAL" clId="{42A111C8-A63B-427B-8F5C-5B9A86FF5620}" dt="2026-04-06T11:10:27.262" v="7" actId="14100"/>
        <pc:sldMasterMkLst>
          <pc:docMk/>
          <pc:sldMasterMk cId="0" sldId="2147483648"/>
        </pc:sldMasterMkLst>
        <pc:spChg chg="mod">
          <ac:chgData name="Andreea Antochi" userId="20fba20c-17cd-461f-b5c1-1e5889cb26f8" providerId="ADAL" clId="{42A111C8-A63B-427B-8F5C-5B9A86FF5620}" dt="2026-04-06T11:10:27.262" v="7" actId="14100"/>
          <ac:spMkLst>
            <pc:docMk/>
            <pc:sldMasterMk cId="0" sldId="2147483648"/>
            <ac:spMk id="11" creationId="{02CE67C0-AF25-4436-CC46-7C7D4199F7A1}"/>
          </ac:spMkLst>
        </pc:spChg>
        <pc:picChg chg="del">
          <ac:chgData name="Andreea Antochi" userId="20fba20c-17cd-461f-b5c1-1e5889cb26f8" providerId="ADAL" clId="{42A111C8-A63B-427B-8F5C-5B9A86FF5620}" dt="2026-04-06T11:09:44.762" v="4" actId="478"/>
          <ac:picMkLst>
            <pc:docMk/>
            <pc:sldMasterMk cId="0" sldId="2147483648"/>
            <ac:picMk id="10" creationId="{0EB3BDD5-A070-9110-F716-F72CBAB0B154}"/>
          </ac:picMkLst>
        </pc:picChg>
        <pc:picChg chg="add mod">
          <ac:chgData name="Andreea Antochi" userId="20fba20c-17cd-461f-b5c1-1e5889cb26f8" providerId="ADAL" clId="{42A111C8-A63B-427B-8F5C-5B9A86FF5620}" dt="2026-04-06T11:09:51.266" v="5" actId="1076"/>
          <ac:picMkLst>
            <pc:docMk/>
            <pc:sldMasterMk cId="0" sldId="2147483648"/>
            <ac:picMk id="13" creationId="{EEFC4BAA-AF30-33D6-0380-F437DF5182D2}"/>
          </ac:picMkLst>
        </pc:pic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reeform 13">
            <a:extLst>
              <a:ext uri="{FF2B5EF4-FFF2-40B4-BE49-F238E27FC236}">
                <a16:creationId xmlns:a16="http://schemas.microsoft.com/office/drawing/2014/main" id="{7597DF82-33DB-EC7F-BDA7-C2E7ADD88421}"/>
              </a:ext>
            </a:extLst>
          </p:cNvPr>
          <p:cNvSpPr/>
          <p:nvPr userDrawn="1"/>
        </p:nvSpPr>
        <p:spPr>
          <a:xfrm flipV="1">
            <a:off x="0" y="-3308767"/>
            <a:ext cx="16764000" cy="6516069"/>
          </a:xfrm>
          <a:custGeom>
            <a:avLst/>
            <a:gdLst/>
            <a:ahLst/>
            <a:cxnLst/>
            <a:rect l="l" t="t" r="r" b="b"/>
            <a:pathLst>
              <a:path w="10161511" h="6516069">
                <a:moveTo>
                  <a:pt x="0" y="6516070"/>
                </a:moveTo>
                <a:lnTo>
                  <a:pt x="10161511" y="6516070"/>
                </a:lnTo>
                <a:lnTo>
                  <a:pt x="10161511" y="0"/>
                </a:lnTo>
                <a:lnTo>
                  <a:pt x="0" y="0"/>
                </a:lnTo>
                <a:lnTo>
                  <a:pt x="0" y="651607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8" name="Freeform 13">
            <a:extLst>
              <a:ext uri="{FF2B5EF4-FFF2-40B4-BE49-F238E27FC236}">
                <a16:creationId xmlns:a16="http://schemas.microsoft.com/office/drawing/2014/main" id="{2F6CB1CC-A2B8-94C7-AF46-FE95C649590B}"/>
              </a:ext>
            </a:extLst>
          </p:cNvPr>
          <p:cNvSpPr/>
          <p:nvPr userDrawn="1"/>
        </p:nvSpPr>
        <p:spPr>
          <a:xfrm flipV="1">
            <a:off x="-1137" y="-4229100"/>
            <a:ext cx="15894913" cy="6516069"/>
          </a:xfrm>
          <a:custGeom>
            <a:avLst/>
            <a:gdLst/>
            <a:ahLst/>
            <a:cxnLst/>
            <a:rect l="l" t="t" r="r" b="b"/>
            <a:pathLst>
              <a:path w="10161511" h="6516069">
                <a:moveTo>
                  <a:pt x="0" y="6516070"/>
                </a:moveTo>
                <a:lnTo>
                  <a:pt x="10161511" y="6516070"/>
                </a:lnTo>
                <a:lnTo>
                  <a:pt x="10161511" y="0"/>
                </a:lnTo>
                <a:lnTo>
                  <a:pt x="0" y="0"/>
                </a:lnTo>
                <a:lnTo>
                  <a:pt x="0" y="651607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9" name="Freeform 11">
            <a:extLst>
              <a:ext uri="{FF2B5EF4-FFF2-40B4-BE49-F238E27FC236}">
                <a16:creationId xmlns:a16="http://schemas.microsoft.com/office/drawing/2014/main" id="{EC52C22A-07DA-E64D-E4ED-81E8604BB139}"/>
              </a:ext>
            </a:extLst>
          </p:cNvPr>
          <p:cNvSpPr/>
          <p:nvPr userDrawn="1"/>
        </p:nvSpPr>
        <p:spPr>
          <a:xfrm flipH="1">
            <a:off x="4676633" y="8039100"/>
            <a:ext cx="13639800" cy="6516069"/>
          </a:xfrm>
          <a:custGeom>
            <a:avLst/>
            <a:gdLst/>
            <a:ahLst/>
            <a:cxnLst/>
            <a:rect l="l" t="t" r="r" b="b"/>
            <a:pathLst>
              <a:path w="10161511" h="6516069">
                <a:moveTo>
                  <a:pt x="10161511" y="0"/>
                </a:moveTo>
                <a:lnTo>
                  <a:pt x="0" y="0"/>
                </a:lnTo>
                <a:lnTo>
                  <a:pt x="0" y="6516069"/>
                </a:lnTo>
                <a:lnTo>
                  <a:pt x="10161511" y="6516069"/>
                </a:lnTo>
                <a:lnTo>
                  <a:pt x="1016151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Freeform 3">
            <a:extLst>
              <a:ext uri="{FF2B5EF4-FFF2-40B4-BE49-F238E27FC236}">
                <a16:creationId xmlns:a16="http://schemas.microsoft.com/office/drawing/2014/main" id="{A7D5D87A-55F7-B90E-9361-32852F75EBBE}"/>
              </a:ext>
            </a:extLst>
          </p:cNvPr>
          <p:cNvSpPr/>
          <p:nvPr userDrawn="1"/>
        </p:nvSpPr>
        <p:spPr>
          <a:xfrm>
            <a:off x="-2438400" y="4914900"/>
            <a:ext cx="21309548" cy="6819055"/>
          </a:xfrm>
          <a:custGeom>
            <a:avLst/>
            <a:gdLst/>
            <a:ahLst/>
            <a:cxnLst/>
            <a:rect l="l" t="t" r="r" b="b"/>
            <a:pathLst>
              <a:path w="21309548" h="6819055">
                <a:moveTo>
                  <a:pt x="0" y="0"/>
                </a:moveTo>
                <a:lnTo>
                  <a:pt x="21309547" y="0"/>
                </a:lnTo>
                <a:lnTo>
                  <a:pt x="21309547" y="6819055"/>
                </a:lnTo>
                <a:lnTo>
                  <a:pt x="0" y="68190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5B562A53-6F75-8041-79F8-47B7065B3525}"/>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stretch>
              <a:fillRect t="-9277" b="-9277"/>
            </a:stretch>
          </a:blipFill>
        </p:spPr>
        <p:txBody>
          <a:bodyPr/>
          <a:lstStyle/>
          <a:p>
            <a:endParaRPr lang="ro-RO"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4/6/2026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8" name="Picture 7" descr="A logo with colorful circles&#10;&#10;AI-generated content may be incorrect.">
            <a:extLst>
              <a:ext uri="{FF2B5EF4-FFF2-40B4-BE49-F238E27FC236}">
                <a16:creationId xmlns:a16="http://schemas.microsoft.com/office/drawing/2014/main" id="{9A4008BF-DA46-56C7-2313-B9C70FABAB29}"/>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213378" y="419100"/>
            <a:ext cx="1994124" cy="1669150"/>
          </a:xfrm>
          <a:prstGeom prst="rect">
            <a:avLst/>
          </a:prstGeom>
        </p:spPr>
      </p:pic>
      <p:pic>
        <p:nvPicPr>
          <p:cNvPr id="9" name="Picture 8" descr="A black background with blue text&#10;&#10;AI-generated content may be incorrect.">
            <a:extLst>
              <a:ext uri="{FF2B5EF4-FFF2-40B4-BE49-F238E27FC236}">
                <a16:creationId xmlns:a16="http://schemas.microsoft.com/office/drawing/2014/main" id="{419C5B01-0577-BA59-C030-BA14D3D034D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303000" y="1593559"/>
            <a:ext cx="1807774" cy="792449"/>
          </a:xfrm>
          <a:prstGeom prst="rect">
            <a:avLst/>
          </a:prstGeom>
        </p:spPr>
      </p:pic>
      <p:sp>
        <p:nvSpPr>
          <p:cNvPr id="11" name="TextBox 25">
            <a:extLst>
              <a:ext uri="{FF2B5EF4-FFF2-40B4-BE49-F238E27FC236}">
                <a16:creationId xmlns:a16="http://schemas.microsoft.com/office/drawing/2014/main" id="{02CE67C0-AF25-4436-CC46-7C7D4199F7A1}"/>
              </a:ext>
            </a:extLst>
          </p:cNvPr>
          <p:cNvSpPr txBox="1"/>
          <p:nvPr userDrawn="1"/>
        </p:nvSpPr>
        <p:spPr>
          <a:xfrm>
            <a:off x="2835976" y="9661753"/>
            <a:ext cx="4250623" cy="351186"/>
          </a:xfrm>
          <a:prstGeom prst="rect">
            <a:avLst/>
          </a:prstGeom>
        </p:spPr>
        <p:txBody>
          <a:bodyPr wrap="square" lIns="0" tIns="0" rIns="0" bIns="0" rtlCol="0" anchor="t">
            <a:spAutoFit/>
          </a:bodyPr>
          <a:lstStyle/>
          <a:p>
            <a:pPr algn="l">
              <a:lnSpc>
                <a:spcPts val="2975"/>
              </a:lnSpc>
            </a:pPr>
            <a:r>
              <a:rPr lang="en-US" sz="2125" b="1" dirty="0">
                <a:solidFill>
                  <a:srgbClr val="1C3F60"/>
                </a:solidFill>
                <a:latin typeface="Open Sauce Bold"/>
                <a:ea typeface="Open Sauce Bold"/>
                <a:cs typeface="Open Sauce Bold"/>
                <a:sym typeface="Open Sauce Bold"/>
              </a:rPr>
              <a:t>https://events.srpv.ro/bridge/</a:t>
            </a:r>
          </a:p>
        </p:txBody>
      </p:sp>
      <p:sp>
        <p:nvSpPr>
          <p:cNvPr id="14" name="Freeform 37">
            <a:extLst>
              <a:ext uri="{FF2B5EF4-FFF2-40B4-BE49-F238E27FC236}">
                <a16:creationId xmlns:a16="http://schemas.microsoft.com/office/drawing/2014/main" id="{072DA563-4DF5-B252-6D6C-7B0D3DBE670F}"/>
              </a:ext>
            </a:extLst>
          </p:cNvPr>
          <p:cNvSpPr/>
          <p:nvPr userDrawn="1"/>
        </p:nvSpPr>
        <p:spPr>
          <a:xfrm>
            <a:off x="12583" y="9503370"/>
            <a:ext cx="2082737" cy="783630"/>
          </a:xfrm>
          <a:custGeom>
            <a:avLst/>
            <a:gdLst/>
            <a:ahLst/>
            <a:cxnLst/>
            <a:rect l="l" t="t" r="r" b="b"/>
            <a:pathLst>
              <a:path w="2082737" h="783630">
                <a:moveTo>
                  <a:pt x="0" y="0"/>
                </a:moveTo>
                <a:lnTo>
                  <a:pt x="2082737" y="0"/>
                </a:lnTo>
                <a:lnTo>
                  <a:pt x="2082737" y="783630"/>
                </a:lnTo>
                <a:lnTo>
                  <a:pt x="0" y="78363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ro-RO"/>
          </a:p>
        </p:txBody>
      </p:sp>
      <p:pic>
        <p:nvPicPr>
          <p:cNvPr id="13" name="Picture 12">
            <a:extLst>
              <a:ext uri="{FF2B5EF4-FFF2-40B4-BE49-F238E27FC236}">
                <a16:creationId xmlns:a16="http://schemas.microsoft.com/office/drawing/2014/main" id="{EEFC4BAA-AF30-33D6-0380-F437DF5182D2}"/>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6288590" y="365908"/>
            <a:ext cx="1918912" cy="4802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0591800" y="2324100"/>
            <a:ext cx="7318040" cy="731804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dirty="0"/>
            </a:p>
          </p:txBody>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519218" y="2142281"/>
            <a:ext cx="10886610" cy="2462213"/>
          </a:xfrm>
          <a:prstGeom prst="rect">
            <a:avLst/>
          </a:prstGeom>
        </p:spPr>
        <p:txBody>
          <a:bodyPr wrap="square" lIns="0" tIns="0" rIns="0" bIns="0" rtlCol="0" anchor="t">
            <a:spAutoFit/>
          </a:bodyPr>
          <a:lstStyle/>
          <a:p>
            <a:pPr algn="l"/>
            <a:r>
              <a:rPr lang="en-US" sz="8000" dirty="0">
                <a:solidFill>
                  <a:srgbClr val="1C3F60"/>
                </a:solidFill>
                <a:latin typeface="Open Sauce Bold" panose="020B0604020202020204" charset="0"/>
              </a:rPr>
              <a:t>Click to edit Master title style</a:t>
            </a:r>
            <a:endParaRPr lang="en-US" sz="8000" spc="-885" dirty="0">
              <a:solidFill>
                <a:srgbClr val="1C3F60"/>
              </a:solidFill>
              <a:latin typeface="Open Sauce Bold" panose="020B0604020202020204" charset="0"/>
              <a:ea typeface="Open Sauce Bold"/>
              <a:cs typeface="Open Sauce Bold"/>
              <a:sym typeface="Open Sauce Bold"/>
            </a:endParaRPr>
          </a:p>
        </p:txBody>
      </p:sp>
      <p:sp>
        <p:nvSpPr>
          <p:cNvPr id="20" name="Freeform 20"/>
          <p:cNvSpPr/>
          <p:nvPr/>
        </p:nvSpPr>
        <p:spPr>
          <a:xfrm flipH="1">
            <a:off x="2490477" y="8381348"/>
            <a:ext cx="317489" cy="317489"/>
          </a:xfrm>
          <a:custGeom>
            <a:avLst/>
            <a:gdLst/>
            <a:ahLst/>
            <a:cxnLst/>
            <a:rect l="l" t="t" r="r" b="b"/>
            <a:pathLst>
              <a:path w="317489" h="317489">
                <a:moveTo>
                  <a:pt x="317489" y="0"/>
                </a:moveTo>
                <a:lnTo>
                  <a:pt x="0" y="0"/>
                </a:lnTo>
                <a:lnTo>
                  <a:pt x="0" y="317489"/>
                </a:lnTo>
                <a:lnTo>
                  <a:pt x="317489" y="317489"/>
                </a:lnTo>
                <a:lnTo>
                  <a:pt x="31748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21" name="TextBox 21"/>
          <p:cNvSpPr txBox="1"/>
          <p:nvPr/>
        </p:nvSpPr>
        <p:spPr>
          <a:xfrm>
            <a:off x="570856" y="4527023"/>
            <a:ext cx="9856765" cy="2215991"/>
          </a:xfrm>
          <a:prstGeom prst="rect">
            <a:avLst/>
          </a:prstGeom>
        </p:spPr>
        <p:txBody>
          <a:bodyPr lIns="0" tIns="0" rIns="0" bIns="0" rtlCol="0" anchor="t">
            <a:spAutoFit/>
          </a:bodyPr>
          <a:lstStyle/>
          <a:p>
            <a:r>
              <a:rPr lang="en-US" sz="7200" b="1" i="1" dirty="0">
                <a:solidFill>
                  <a:srgbClr val="E1B44F"/>
                </a:solidFill>
                <a:latin typeface="Open Sauce Bold" panose="020B0604020202020204" charset="0"/>
              </a:rPr>
              <a:t>Click to edit Master subtitle style</a:t>
            </a:r>
            <a:endParaRPr lang="ro-RO" sz="7200" b="1" i="1" dirty="0">
              <a:solidFill>
                <a:srgbClr val="E1B44F"/>
              </a:solidFill>
              <a:latin typeface="Open Sauce Bold" panose="020B0604020202020204" charset="0"/>
            </a:endParaRPr>
          </a:p>
        </p:txBody>
      </p:sp>
      <p:sp>
        <p:nvSpPr>
          <p:cNvPr id="22" name="TextBox 22"/>
          <p:cNvSpPr txBox="1"/>
          <p:nvPr/>
        </p:nvSpPr>
        <p:spPr>
          <a:xfrm>
            <a:off x="684228" y="6814461"/>
            <a:ext cx="8459772" cy="339388"/>
          </a:xfrm>
          <a:prstGeom prst="rect">
            <a:avLst/>
          </a:prstGeom>
        </p:spPr>
        <p:txBody>
          <a:bodyPr lIns="0" tIns="0" rIns="0" bIns="0" rtlCol="0" anchor="t">
            <a:spAutoFit/>
          </a:bodyPr>
          <a:lstStyle/>
          <a:p>
            <a:pPr algn="l">
              <a:lnSpc>
                <a:spcPts val="2872"/>
              </a:lnSpc>
            </a:pPr>
            <a:r>
              <a:rPr lang="en-US" sz="2051" i="1" dirty="0">
                <a:solidFill>
                  <a:srgbClr val="1C3F60"/>
                </a:solidFill>
                <a:latin typeface="Open Sauce Italics"/>
                <a:ea typeface="Open Sauce Italics"/>
                <a:cs typeface="Open Sauce Italics"/>
                <a:sym typeface="Open Sauce Italics"/>
              </a:rPr>
              <a:t>Insert text</a:t>
            </a:r>
          </a:p>
        </p:txBody>
      </p:sp>
      <p:grpSp>
        <p:nvGrpSpPr>
          <p:cNvPr id="2" name="Group 9">
            <a:extLst>
              <a:ext uri="{FF2B5EF4-FFF2-40B4-BE49-F238E27FC236}">
                <a16:creationId xmlns:a16="http://schemas.microsoft.com/office/drawing/2014/main" id="{002144D4-1DD0-83D2-4D58-3E502B3168F5}"/>
              </a:ext>
            </a:extLst>
          </p:cNvPr>
          <p:cNvGrpSpPr/>
          <p:nvPr/>
        </p:nvGrpSpPr>
        <p:grpSpPr>
          <a:xfrm>
            <a:off x="10890538" y="2622838"/>
            <a:ext cx="6720564" cy="6720564"/>
            <a:chOff x="0" y="0"/>
            <a:chExt cx="812800" cy="812800"/>
          </a:xfrm>
        </p:grpSpPr>
        <p:sp>
          <p:nvSpPr>
            <p:cNvPr id="3" name="Freeform 10">
              <a:extLst>
                <a:ext uri="{FF2B5EF4-FFF2-40B4-BE49-F238E27FC236}">
                  <a16:creationId xmlns:a16="http://schemas.microsoft.com/office/drawing/2014/main" id="{63D4E498-2527-CFB7-DD1E-EBB66D158D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p:spPr>
          <p:txBody>
            <a:bodyPr/>
            <a:lstStyle/>
            <a:p>
              <a:endParaRPr lang="ro-RO"/>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7309124" y="-966799"/>
            <a:ext cx="3086100" cy="12220598"/>
            <a:chOff x="0" y="0"/>
            <a:chExt cx="812800" cy="3218594"/>
          </a:xfrm>
        </p:grpSpPr>
        <p:sp>
          <p:nvSpPr>
            <p:cNvPr id="4" name="Freeform 4"/>
            <p:cNvSpPr/>
            <p:nvPr/>
          </p:nvSpPr>
          <p:spPr>
            <a:xfrm>
              <a:off x="0" y="0"/>
              <a:ext cx="812800" cy="3218594"/>
            </a:xfrm>
            <a:custGeom>
              <a:avLst/>
              <a:gdLst/>
              <a:ahLst/>
              <a:cxnLst/>
              <a:rect l="l" t="t" r="r" b="b"/>
              <a:pathLst>
                <a:path w="812800" h="3218594">
                  <a:moveTo>
                    <a:pt x="0" y="0"/>
                  </a:moveTo>
                  <a:lnTo>
                    <a:pt x="812800" y="0"/>
                  </a:lnTo>
                  <a:lnTo>
                    <a:pt x="812800" y="3218594"/>
                  </a:lnTo>
                  <a:lnTo>
                    <a:pt x="0" y="3218594"/>
                  </a:lnTo>
                  <a:close/>
                </a:path>
              </a:pathLst>
            </a:custGeom>
            <a:solidFill>
              <a:srgbClr val="1C3F60"/>
            </a:solidFill>
          </p:spPr>
          <p:txBody>
            <a:bodyPr/>
            <a:lstStyle/>
            <a:p>
              <a:endParaRPr lang="ro-RO"/>
            </a:p>
          </p:txBody>
        </p:sp>
        <p:sp>
          <p:nvSpPr>
            <p:cNvPr id="5" name="TextBox 5"/>
            <p:cNvSpPr txBox="1"/>
            <p:nvPr/>
          </p:nvSpPr>
          <p:spPr>
            <a:xfrm>
              <a:off x="0" y="-47625"/>
              <a:ext cx="812800" cy="326621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0689489" y="3909230"/>
            <a:ext cx="6129871" cy="787966"/>
            <a:chOff x="0" y="0"/>
            <a:chExt cx="1332292" cy="171260"/>
          </a:xfrm>
        </p:grpSpPr>
        <p:sp>
          <p:nvSpPr>
            <p:cNvPr id="8" name="Freeform 8"/>
            <p:cNvSpPr/>
            <p:nvPr/>
          </p:nvSpPr>
          <p:spPr>
            <a:xfrm>
              <a:off x="0" y="0"/>
              <a:ext cx="1332292" cy="171260"/>
            </a:xfrm>
            <a:custGeom>
              <a:avLst/>
              <a:gdLst/>
              <a:ahLst/>
              <a:cxnLst/>
              <a:rect l="l" t="t" r="r" b="b"/>
              <a:pathLst>
                <a:path w="1332292" h="171260">
                  <a:moveTo>
                    <a:pt x="85630" y="0"/>
                  </a:moveTo>
                  <a:lnTo>
                    <a:pt x="1246662" y="0"/>
                  </a:lnTo>
                  <a:cubicBezTo>
                    <a:pt x="1293954" y="0"/>
                    <a:pt x="1332292" y="38338"/>
                    <a:pt x="1332292" y="85630"/>
                  </a:cubicBezTo>
                  <a:lnTo>
                    <a:pt x="1332292" y="85630"/>
                  </a:lnTo>
                  <a:cubicBezTo>
                    <a:pt x="1332292" y="108340"/>
                    <a:pt x="1323270" y="130121"/>
                    <a:pt x="1307211" y="146179"/>
                  </a:cubicBezTo>
                  <a:cubicBezTo>
                    <a:pt x="1291152" y="162238"/>
                    <a:pt x="1269372" y="171260"/>
                    <a:pt x="1246662" y="171260"/>
                  </a:cubicBezTo>
                  <a:lnTo>
                    <a:pt x="85630" y="171260"/>
                  </a:lnTo>
                  <a:cubicBezTo>
                    <a:pt x="38338" y="171260"/>
                    <a:pt x="0" y="132922"/>
                    <a:pt x="0" y="85630"/>
                  </a:cubicBezTo>
                  <a:lnTo>
                    <a:pt x="0" y="85630"/>
                  </a:lnTo>
                  <a:cubicBezTo>
                    <a:pt x="0" y="38338"/>
                    <a:pt x="38338" y="0"/>
                    <a:pt x="85630" y="0"/>
                  </a:cubicBezTo>
                  <a:close/>
                </a:path>
              </a:pathLst>
            </a:custGeom>
            <a:solidFill>
              <a:srgbClr val="E1B44F"/>
            </a:solidFill>
          </p:spPr>
          <p:txBody>
            <a:bodyPr/>
            <a:lstStyle/>
            <a:p>
              <a:endParaRPr lang="ro-RO"/>
            </a:p>
          </p:txBody>
        </p:sp>
        <p:sp>
          <p:nvSpPr>
            <p:cNvPr id="9" name="TextBox 9"/>
            <p:cNvSpPr txBox="1"/>
            <p:nvPr/>
          </p:nvSpPr>
          <p:spPr>
            <a:xfrm>
              <a:off x="0" y="-47625"/>
              <a:ext cx="1332292" cy="21888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5981146" y="2272473"/>
            <a:ext cx="5742055" cy="574205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B44F"/>
            </a:solidFill>
          </p:spPr>
          <p:txBody>
            <a:bodyPr/>
            <a:lstStyle/>
            <a:p>
              <a:endParaRPr lang="ro-RO"/>
            </a:p>
          </p:txBody>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12360988" y="2186748"/>
            <a:ext cx="1723623" cy="760753"/>
          </a:xfrm>
          <a:prstGeom prst="rect">
            <a:avLst/>
          </a:prstGeom>
        </p:spPr>
        <p:txBody>
          <a:bodyPr lIns="0" tIns="0" rIns="0" bIns="0" rtlCol="0" anchor="t">
            <a:spAutoFit/>
          </a:bodyPr>
          <a:lstStyle/>
          <a:p>
            <a:pPr algn="l">
              <a:lnSpc>
                <a:spcPts val="6263"/>
              </a:lnSpc>
            </a:pPr>
            <a:r>
              <a:rPr lang="en-US" sz="4473" b="1">
                <a:solidFill>
                  <a:srgbClr val="1C3F60"/>
                </a:solidFill>
                <a:latin typeface="Open Sauce Bold"/>
                <a:ea typeface="Open Sauce Bold"/>
                <a:cs typeface="Open Sauce Bold"/>
                <a:sym typeface="Open Sauce Bold"/>
              </a:rPr>
              <a:t>01</a:t>
            </a:r>
          </a:p>
        </p:txBody>
      </p:sp>
      <p:sp>
        <p:nvSpPr>
          <p:cNvPr id="16" name="AutoShape 16"/>
          <p:cNvSpPr/>
          <p:nvPr/>
        </p:nvSpPr>
        <p:spPr>
          <a:xfrm flipV="1">
            <a:off x="13188510" y="2272473"/>
            <a:ext cx="0" cy="675028"/>
          </a:xfrm>
          <a:prstGeom prst="line">
            <a:avLst/>
          </a:prstGeom>
          <a:ln w="66675" cap="flat">
            <a:solidFill>
              <a:srgbClr val="1C3F60"/>
            </a:solidFill>
            <a:prstDash val="solid"/>
            <a:headEnd type="none" w="sm" len="sm"/>
            <a:tailEnd type="none" w="sm" len="sm"/>
          </a:ln>
        </p:spPr>
        <p:txBody>
          <a:bodyPr/>
          <a:lstStyle/>
          <a:p>
            <a:endParaRPr lang="ro-RO"/>
          </a:p>
        </p:txBody>
      </p:sp>
      <p:sp>
        <p:nvSpPr>
          <p:cNvPr id="17" name="TextBox 17"/>
          <p:cNvSpPr txBox="1"/>
          <p:nvPr/>
        </p:nvSpPr>
        <p:spPr>
          <a:xfrm>
            <a:off x="12360988" y="3039132"/>
            <a:ext cx="1723623" cy="760753"/>
          </a:xfrm>
          <a:prstGeom prst="rect">
            <a:avLst/>
          </a:prstGeom>
        </p:spPr>
        <p:txBody>
          <a:bodyPr lIns="0" tIns="0" rIns="0" bIns="0" rtlCol="0" anchor="t">
            <a:spAutoFit/>
          </a:bodyPr>
          <a:lstStyle/>
          <a:p>
            <a:pPr algn="l">
              <a:lnSpc>
                <a:spcPts val="6263"/>
              </a:lnSpc>
            </a:pPr>
            <a:r>
              <a:rPr lang="en-US" sz="4473" b="1">
                <a:solidFill>
                  <a:srgbClr val="1C3F60"/>
                </a:solidFill>
                <a:latin typeface="Open Sauce Bold"/>
                <a:ea typeface="Open Sauce Bold"/>
                <a:cs typeface="Open Sauce Bold"/>
                <a:sym typeface="Open Sauce Bold"/>
              </a:rPr>
              <a:t>02</a:t>
            </a:r>
          </a:p>
        </p:txBody>
      </p:sp>
      <p:sp>
        <p:nvSpPr>
          <p:cNvPr id="18" name="AutoShape 18"/>
          <p:cNvSpPr/>
          <p:nvPr/>
        </p:nvSpPr>
        <p:spPr>
          <a:xfrm flipV="1">
            <a:off x="13188510" y="3124857"/>
            <a:ext cx="0" cy="675028"/>
          </a:xfrm>
          <a:prstGeom prst="line">
            <a:avLst/>
          </a:prstGeom>
          <a:ln w="66675" cap="flat">
            <a:solidFill>
              <a:srgbClr val="1C3F60"/>
            </a:solidFill>
            <a:prstDash val="solid"/>
            <a:headEnd type="none" w="sm" len="sm"/>
            <a:tailEnd type="none" w="sm" len="sm"/>
          </a:ln>
        </p:spPr>
        <p:txBody>
          <a:bodyPr/>
          <a:lstStyle/>
          <a:p>
            <a:endParaRPr lang="ro-RO"/>
          </a:p>
        </p:txBody>
      </p:sp>
      <p:sp>
        <p:nvSpPr>
          <p:cNvPr id="19" name="TextBox 19"/>
          <p:cNvSpPr txBox="1"/>
          <p:nvPr/>
        </p:nvSpPr>
        <p:spPr>
          <a:xfrm>
            <a:off x="12360988" y="3891516"/>
            <a:ext cx="1723623" cy="760753"/>
          </a:xfrm>
          <a:prstGeom prst="rect">
            <a:avLst/>
          </a:prstGeom>
        </p:spPr>
        <p:txBody>
          <a:bodyPr lIns="0" tIns="0" rIns="0" bIns="0" rtlCol="0" anchor="t">
            <a:spAutoFit/>
          </a:bodyPr>
          <a:lstStyle/>
          <a:p>
            <a:pPr algn="l">
              <a:lnSpc>
                <a:spcPts val="6263"/>
              </a:lnSpc>
            </a:pPr>
            <a:r>
              <a:rPr lang="en-US" sz="4473" b="1">
                <a:solidFill>
                  <a:srgbClr val="FFFFFF"/>
                </a:solidFill>
                <a:latin typeface="Open Sauce Bold"/>
                <a:ea typeface="Open Sauce Bold"/>
                <a:cs typeface="Open Sauce Bold"/>
                <a:sym typeface="Open Sauce Bold"/>
              </a:rPr>
              <a:t>03</a:t>
            </a:r>
          </a:p>
        </p:txBody>
      </p:sp>
      <p:sp>
        <p:nvSpPr>
          <p:cNvPr id="20" name="AutoShape 20"/>
          <p:cNvSpPr/>
          <p:nvPr/>
        </p:nvSpPr>
        <p:spPr>
          <a:xfrm flipV="1">
            <a:off x="13188510" y="3977241"/>
            <a:ext cx="0" cy="675028"/>
          </a:xfrm>
          <a:prstGeom prst="line">
            <a:avLst/>
          </a:prstGeom>
          <a:ln w="66675" cap="flat">
            <a:solidFill>
              <a:srgbClr val="FFFFFF"/>
            </a:solidFill>
            <a:prstDash val="solid"/>
            <a:headEnd type="none" w="sm" len="sm"/>
            <a:tailEnd type="none" w="sm" len="sm"/>
          </a:ln>
        </p:spPr>
        <p:txBody>
          <a:bodyPr/>
          <a:lstStyle/>
          <a:p>
            <a:endParaRPr lang="ro-RO"/>
          </a:p>
        </p:txBody>
      </p:sp>
      <p:sp>
        <p:nvSpPr>
          <p:cNvPr id="21" name="TextBox 21"/>
          <p:cNvSpPr txBox="1"/>
          <p:nvPr/>
        </p:nvSpPr>
        <p:spPr>
          <a:xfrm>
            <a:off x="12360988" y="4743901"/>
            <a:ext cx="1723623" cy="760753"/>
          </a:xfrm>
          <a:prstGeom prst="rect">
            <a:avLst/>
          </a:prstGeom>
        </p:spPr>
        <p:txBody>
          <a:bodyPr lIns="0" tIns="0" rIns="0" bIns="0" rtlCol="0" anchor="t">
            <a:spAutoFit/>
          </a:bodyPr>
          <a:lstStyle/>
          <a:p>
            <a:pPr algn="l">
              <a:lnSpc>
                <a:spcPts val="6263"/>
              </a:lnSpc>
            </a:pPr>
            <a:r>
              <a:rPr lang="en-US" sz="4473" b="1">
                <a:solidFill>
                  <a:srgbClr val="1C3F60"/>
                </a:solidFill>
                <a:latin typeface="Open Sauce Bold"/>
                <a:ea typeface="Open Sauce Bold"/>
                <a:cs typeface="Open Sauce Bold"/>
                <a:sym typeface="Open Sauce Bold"/>
              </a:rPr>
              <a:t>04</a:t>
            </a:r>
          </a:p>
        </p:txBody>
      </p:sp>
      <p:sp>
        <p:nvSpPr>
          <p:cNvPr id="22" name="AutoShape 22"/>
          <p:cNvSpPr/>
          <p:nvPr/>
        </p:nvSpPr>
        <p:spPr>
          <a:xfrm flipV="1">
            <a:off x="13188510" y="4829626"/>
            <a:ext cx="0" cy="675028"/>
          </a:xfrm>
          <a:prstGeom prst="line">
            <a:avLst/>
          </a:prstGeom>
          <a:ln w="66675" cap="flat">
            <a:solidFill>
              <a:srgbClr val="1C3F60"/>
            </a:solidFill>
            <a:prstDash val="solid"/>
            <a:headEnd type="none" w="sm" len="sm"/>
            <a:tailEnd type="none" w="sm" len="sm"/>
          </a:ln>
        </p:spPr>
        <p:txBody>
          <a:bodyPr/>
          <a:lstStyle/>
          <a:p>
            <a:endParaRPr lang="ro-RO"/>
          </a:p>
        </p:txBody>
      </p:sp>
      <p:sp>
        <p:nvSpPr>
          <p:cNvPr id="23" name="TextBox 23"/>
          <p:cNvSpPr txBox="1"/>
          <p:nvPr/>
        </p:nvSpPr>
        <p:spPr>
          <a:xfrm>
            <a:off x="12360988" y="5596285"/>
            <a:ext cx="1723623" cy="760753"/>
          </a:xfrm>
          <a:prstGeom prst="rect">
            <a:avLst/>
          </a:prstGeom>
        </p:spPr>
        <p:txBody>
          <a:bodyPr lIns="0" tIns="0" rIns="0" bIns="0" rtlCol="0" anchor="t">
            <a:spAutoFit/>
          </a:bodyPr>
          <a:lstStyle/>
          <a:p>
            <a:pPr algn="l">
              <a:lnSpc>
                <a:spcPts val="6263"/>
              </a:lnSpc>
            </a:pPr>
            <a:r>
              <a:rPr lang="en-US" sz="4473" b="1">
                <a:solidFill>
                  <a:srgbClr val="1C3F60"/>
                </a:solidFill>
                <a:latin typeface="Open Sauce Bold"/>
                <a:ea typeface="Open Sauce Bold"/>
                <a:cs typeface="Open Sauce Bold"/>
                <a:sym typeface="Open Sauce Bold"/>
              </a:rPr>
              <a:t>05</a:t>
            </a:r>
          </a:p>
        </p:txBody>
      </p:sp>
      <p:sp>
        <p:nvSpPr>
          <p:cNvPr id="24" name="AutoShape 24"/>
          <p:cNvSpPr/>
          <p:nvPr/>
        </p:nvSpPr>
        <p:spPr>
          <a:xfrm flipV="1">
            <a:off x="13188510" y="5682010"/>
            <a:ext cx="0" cy="675028"/>
          </a:xfrm>
          <a:prstGeom prst="line">
            <a:avLst/>
          </a:prstGeom>
          <a:ln w="66675" cap="flat">
            <a:solidFill>
              <a:srgbClr val="1C3F60"/>
            </a:solidFill>
            <a:prstDash val="solid"/>
            <a:headEnd type="none" w="sm" len="sm"/>
            <a:tailEnd type="none" w="sm" len="sm"/>
          </a:ln>
        </p:spPr>
        <p:txBody>
          <a:bodyPr/>
          <a:lstStyle/>
          <a:p>
            <a:endParaRPr lang="ro-RO"/>
          </a:p>
        </p:txBody>
      </p:sp>
      <p:sp>
        <p:nvSpPr>
          <p:cNvPr id="25" name="TextBox 25"/>
          <p:cNvSpPr txBox="1"/>
          <p:nvPr/>
        </p:nvSpPr>
        <p:spPr>
          <a:xfrm>
            <a:off x="12360988" y="6448669"/>
            <a:ext cx="1723623" cy="760753"/>
          </a:xfrm>
          <a:prstGeom prst="rect">
            <a:avLst/>
          </a:prstGeom>
        </p:spPr>
        <p:txBody>
          <a:bodyPr lIns="0" tIns="0" rIns="0" bIns="0" rtlCol="0" anchor="t">
            <a:spAutoFit/>
          </a:bodyPr>
          <a:lstStyle/>
          <a:p>
            <a:pPr algn="l">
              <a:lnSpc>
                <a:spcPts val="6263"/>
              </a:lnSpc>
            </a:pPr>
            <a:r>
              <a:rPr lang="en-US" sz="4473" b="1">
                <a:solidFill>
                  <a:srgbClr val="1C3F60"/>
                </a:solidFill>
                <a:latin typeface="Open Sauce Bold"/>
                <a:ea typeface="Open Sauce Bold"/>
                <a:cs typeface="Open Sauce Bold"/>
                <a:sym typeface="Open Sauce Bold"/>
              </a:rPr>
              <a:t>06</a:t>
            </a:r>
          </a:p>
        </p:txBody>
      </p:sp>
      <p:sp>
        <p:nvSpPr>
          <p:cNvPr id="26" name="AutoShape 26"/>
          <p:cNvSpPr/>
          <p:nvPr/>
        </p:nvSpPr>
        <p:spPr>
          <a:xfrm flipV="1">
            <a:off x="13188510" y="6534394"/>
            <a:ext cx="0" cy="675028"/>
          </a:xfrm>
          <a:prstGeom prst="line">
            <a:avLst/>
          </a:prstGeom>
          <a:ln w="66675" cap="flat">
            <a:solidFill>
              <a:srgbClr val="1C3F60"/>
            </a:solidFill>
            <a:prstDash val="solid"/>
            <a:headEnd type="none" w="sm" len="sm"/>
            <a:tailEnd type="none" w="sm" len="sm"/>
          </a:ln>
        </p:spPr>
        <p:txBody>
          <a:bodyPr/>
          <a:lstStyle/>
          <a:p>
            <a:endParaRPr lang="ro-RO"/>
          </a:p>
        </p:txBody>
      </p:sp>
      <p:sp>
        <p:nvSpPr>
          <p:cNvPr id="27" name="TextBox 27"/>
          <p:cNvSpPr txBox="1"/>
          <p:nvPr/>
        </p:nvSpPr>
        <p:spPr>
          <a:xfrm>
            <a:off x="736874" y="3836900"/>
            <a:ext cx="5276299" cy="1277734"/>
          </a:xfrm>
          <a:prstGeom prst="rect">
            <a:avLst/>
          </a:prstGeom>
        </p:spPr>
        <p:txBody>
          <a:bodyPr lIns="0" tIns="0" rIns="0" bIns="0" rtlCol="0" anchor="t">
            <a:spAutoFit/>
          </a:bodyPr>
          <a:lstStyle/>
          <a:p>
            <a:pPr algn="l">
              <a:lnSpc>
                <a:spcPts val="9628"/>
              </a:lnSpc>
            </a:pPr>
            <a:r>
              <a:rPr lang="en-US" sz="9533" b="1" spc="-428" dirty="0" err="1">
                <a:solidFill>
                  <a:srgbClr val="1C3F60"/>
                </a:solidFill>
                <a:latin typeface="Open Sauce Bold"/>
                <a:ea typeface="Open Sauce Bold"/>
                <a:cs typeface="Open Sauce Bold"/>
                <a:sym typeface="Open Sauce Bold"/>
              </a:rPr>
              <a:t>Cuprins</a:t>
            </a:r>
            <a:endParaRPr lang="en-US" sz="9533" b="1" spc="-428" dirty="0">
              <a:solidFill>
                <a:srgbClr val="1C3F60"/>
              </a:solidFill>
              <a:latin typeface="Open Sauce Bold"/>
              <a:ea typeface="Open Sauce Bold"/>
              <a:cs typeface="Open Sauce Bold"/>
              <a:sym typeface="Open Sauce Bold"/>
            </a:endParaRPr>
          </a:p>
        </p:txBody>
      </p:sp>
      <p:sp>
        <p:nvSpPr>
          <p:cNvPr id="28" name="TextBox 28"/>
          <p:cNvSpPr txBox="1"/>
          <p:nvPr/>
        </p:nvSpPr>
        <p:spPr>
          <a:xfrm>
            <a:off x="736874" y="5076534"/>
            <a:ext cx="5046854" cy="980630"/>
          </a:xfrm>
          <a:prstGeom prst="rect">
            <a:avLst/>
          </a:prstGeom>
        </p:spPr>
        <p:txBody>
          <a:bodyPr lIns="0" tIns="0" rIns="0" bIns="0" rtlCol="0" anchor="t">
            <a:spAutoFit/>
          </a:bodyPr>
          <a:lstStyle/>
          <a:p>
            <a:pPr algn="l">
              <a:lnSpc>
                <a:spcPts val="2644"/>
              </a:lnSpc>
            </a:pPr>
            <a:r>
              <a:rPr lang="en-US" sz="1889"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sp>
        <p:nvSpPr>
          <p:cNvPr id="29" name="TextBox 29"/>
          <p:cNvSpPr txBox="1"/>
          <p:nvPr/>
        </p:nvSpPr>
        <p:spPr>
          <a:xfrm>
            <a:off x="13516438" y="2289346"/>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p>
        </p:txBody>
      </p:sp>
      <p:sp>
        <p:nvSpPr>
          <p:cNvPr id="30" name="TextBox 30"/>
          <p:cNvSpPr txBox="1"/>
          <p:nvPr/>
        </p:nvSpPr>
        <p:spPr>
          <a:xfrm>
            <a:off x="13516438" y="3141730"/>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p>
        </p:txBody>
      </p:sp>
      <p:sp>
        <p:nvSpPr>
          <p:cNvPr id="31" name="TextBox 31"/>
          <p:cNvSpPr txBox="1"/>
          <p:nvPr/>
        </p:nvSpPr>
        <p:spPr>
          <a:xfrm>
            <a:off x="13516438" y="3994114"/>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endParaRPr lang="en-US" sz="3400" i="1" dirty="0">
              <a:solidFill>
                <a:srgbClr val="FFFFFF"/>
              </a:solidFill>
              <a:latin typeface="Open Sauce Italics"/>
              <a:ea typeface="Open Sauce Italics"/>
              <a:cs typeface="Open Sauce Italics"/>
              <a:sym typeface="Open Sauce Italics"/>
            </a:endParaRPr>
          </a:p>
        </p:txBody>
      </p:sp>
      <p:sp>
        <p:nvSpPr>
          <p:cNvPr id="32" name="TextBox 32"/>
          <p:cNvSpPr txBox="1"/>
          <p:nvPr/>
        </p:nvSpPr>
        <p:spPr>
          <a:xfrm>
            <a:off x="13516438" y="4846498"/>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p>
        </p:txBody>
      </p:sp>
      <p:sp>
        <p:nvSpPr>
          <p:cNvPr id="33" name="TextBox 33"/>
          <p:cNvSpPr txBox="1"/>
          <p:nvPr/>
        </p:nvSpPr>
        <p:spPr>
          <a:xfrm>
            <a:off x="13516438" y="5698883"/>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p>
        </p:txBody>
      </p:sp>
      <p:sp>
        <p:nvSpPr>
          <p:cNvPr id="34" name="TextBox 34"/>
          <p:cNvSpPr txBox="1"/>
          <p:nvPr/>
        </p:nvSpPr>
        <p:spPr>
          <a:xfrm>
            <a:off x="13516438" y="6551267"/>
            <a:ext cx="4065956" cy="574607"/>
          </a:xfrm>
          <a:prstGeom prst="rect">
            <a:avLst/>
          </a:prstGeom>
        </p:spPr>
        <p:txBody>
          <a:bodyPr lIns="0" tIns="0" rIns="0" bIns="0" rtlCol="0" anchor="t">
            <a:spAutoFit/>
          </a:bodyPr>
          <a:lstStyle/>
          <a:p>
            <a:pPr algn="l">
              <a:lnSpc>
                <a:spcPts val="4760"/>
              </a:lnSpc>
            </a:pPr>
            <a:r>
              <a:rPr lang="en-US" sz="3400" i="1" dirty="0">
                <a:solidFill>
                  <a:srgbClr val="1C3F60"/>
                </a:solidFill>
                <a:latin typeface="Open Sauce Italics"/>
                <a:ea typeface="Open Sauce Italics"/>
                <a:cs typeface="Open Sauce Italics"/>
                <a:sym typeface="Open Sauce Italics"/>
              </a:rPr>
              <a:t>Capitol</a:t>
            </a:r>
          </a:p>
        </p:txBody>
      </p:sp>
      <p:grpSp>
        <p:nvGrpSpPr>
          <p:cNvPr id="41" name="Group 13">
            <a:extLst>
              <a:ext uri="{FF2B5EF4-FFF2-40B4-BE49-F238E27FC236}">
                <a16:creationId xmlns:a16="http://schemas.microsoft.com/office/drawing/2014/main" id="{D5FE58CC-E821-FBE4-2866-70E4BF706D37}"/>
              </a:ext>
            </a:extLst>
          </p:cNvPr>
          <p:cNvGrpSpPr/>
          <p:nvPr/>
        </p:nvGrpSpPr>
        <p:grpSpPr>
          <a:xfrm>
            <a:off x="6228989" y="2520315"/>
            <a:ext cx="5246370" cy="5246370"/>
            <a:chOff x="0" y="0"/>
            <a:chExt cx="812800" cy="812800"/>
          </a:xfrm>
        </p:grpSpPr>
        <p:sp>
          <p:nvSpPr>
            <p:cNvPr id="42" name="Freeform 14">
              <a:extLst>
                <a:ext uri="{FF2B5EF4-FFF2-40B4-BE49-F238E27FC236}">
                  <a16:creationId xmlns:a16="http://schemas.microsoft.com/office/drawing/2014/main" id="{38F72917-B5F9-4B88-35B0-F4B569DCDAE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046" r="-25046"/>
              </a:stretch>
            </a:blipFill>
          </p:spPr>
          <p:txBody>
            <a:bodyPr/>
            <a:lstStyle/>
            <a:p>
              <a:endParaRPr lang="ro-RO"/>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512510" y="4941621"/>
            <a:ext cx="22208370" cy="5716050"/>
            <a:chOff x="0" y="0"/>
            <a:chExt cx="5849118" cy="1505462"/>
          </a:xfrm>
        </p:grpSpPr>
        <p:sp>
          <p:nvSpPr>
            <p:cNvPr id="4" name="Freeform 4"/>
            <p:cNvSpPr/>
            <p:nvPr/>
          </p:nvSpPr>
          <p:spPr>
            <a:xfrm>
              <a:off x="0" y="0"/>
              <a:ext cx="5849118" cy="1505462"/>
            </a:xfrm>
            <a:custGeom>
              <a:avLst/>
              <a:gdLst/>
              <a:ahLst/>
              <a:cxnLst/>
              <a:rect l="l" t="t" r="r" b="b"/>
              <a:pathLst>
                <a:path w="5849118" h="1505462">
                  <a:moveTo>
                    <a:pt x="0" y="0"/>
                  </a:moveTo>
                  <a:lnTo>
                    <a:pt x="5849118" y="0"/>
                  </a:lnTo>
                  <a:lnTo>
                    <a:pt x="5849118" y="1505462"/>
                  </a:lnTo>
                  <a:lnTo>
                    <a:pt x="0" y="1505462"/>
                  </a:lnTo>
                  <a:close/>
                </a:path>
              </a:pathLst>
            </a:custGeom>
            <a:solidFill>
              <a:srgbClr val="1C3F60"/>
            </a:solidFill>
          </p:spPr>
          <p:txBody>
            <a:bodyPr/>
            <a:lstStyle/>
            <a:p>
              <a:endParaRPr lang="ro-RO"/>
            </a:p>
          </p:txBody>
        </p:sp>
        <p:sp>
          <p:nvSpPr>
            <p:cNvPr id="5" name="TextBox 5"/>
            <p:cNvSpPr txBox="1"/>
            <p:nvPr/>
          </p:nvSpPr>
          <p:spPr>
            <a:xfrm>
              <a:off x="0" y="-47625"/>
              <a:ext cx="5849118" cy="155308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9591675" y="1157019"/>
            <a:ext cx="7972962" cy="797296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745327" y="1304462"/>
            <a:ext cx="7678076" cy="767807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B44F"/>
            </a:solidFill>
          </p:spPr>
          <p:txBody>
            <a:bodyPr/>
            <a:lstStyle/>
            <a:p>
              <a:endParaRPr lang="ro-RO"/>
            </a:p>
          </p:txBody>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272906" y="9363075"/>
            <a:ext cx="2082737" cy="783630"/>
          </a:xfrm>
          <a:custGeom>
            <a:avLst/>
            <a:gdLst/>
            <a:ahLst/>
            <a:cxnLst/>
            <a:rect l="l" t="t" r="r" b="b"/>
            <a:pathLst>
              <a:path w="2082737" h="783630">
                <a:moveTo>
                  <a:pt x="0" y="0"/>
                </a:moveTo>
                <a:lnTo>
                  <a:pt x="2082738" y="0"/>
                </a:lnTo>
                <a:lnTo>
                  <a:pt x="2082738" y="783630"/>
                </a:lnTo>
                <a:lnTo>
                  <a:pt x="0" y="783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20" name="TextBox 20"/>
          <p:cNvSpPr txBox="1"/>
          <p:nvPr/>
        </p:nvSpPr>
        <p:spPr>
          <a:xfrm>
            <a:off x="1028700" y="2103070"/>
            <a:ext cx="5730319" cy="1383385"/>
          </a:xfrm>
          <a:prstGeom prst="rect">
            <a:avLst/>
          </a:prstGeom>
        </p:spPr>
        <p:txBody>
          <a:bodyPr lIns="0" tIns="0" rIns="0" bIns="0" rtlCol="0" anchor="t">
            <a:spAutoFit/>
          </a:bodyPr>
          <a:lstStyle/>
          <a:p>
            <a:pPr algn="l">
              <a:lnSpc>
                <a:spcPts val="10456"/>
              </a:lnSpc>
            </a:pPr>
            <a:r>
              <a:rPr lang="en-US" sz="10353" b="1" spc="-465" dirty="0" err="1">
                <a:solidFill>
                  <a:srgbClr val="1C3F60"/>
                </a:solidFill>
                <a:latin typeface="Open Sauce Bold"/>
                <a:ea typeface="Open Sauce Bold"/>
                <a:cs typeface="Open Sauce Bold"/>
                <a:sym typeface="Open Sauce Bold"/>
              </a:rPr>
              <a:t>Titlu</a:t>
            </a:r>
            <a:endParaRPr lang="en-US" sz="10353" b="1" spc="-465" dirty="0">
              <a:solidFill>
                <a:srgbClr val="1C3F60"/>
              </a:solidFill>
              <a:latin typeface="Open Sauce Bold"/>
              <a:ea typeface="Open Sauce Bold"/>
              <a:cs typeface="Open Sauce Bold"/>
              <a:sym typeface="Open Sauce Bold"/>
            </a:endParaRPr>
          </a:p>
        </p:txBody>
      </p:sp>
      <p:sp>
        <p:nvSpPr>
          <p:cNvPr id="21" name="TextBox 21"/>
          <p:cNvSpPr txBox="1"/>
          <p:nvPr/>
        </p:nvSpPr>
        <p:spPr>
          <a:xfrm>
            <a:off x="1028700" y="3529021"/>
            <a:ext cx="6527006" cy="1019566"/>
          </a:xfrm>
          <a:prstGeom prst="rect">
            <a:avLst/>
          </a:prstGeom>
        </p:spPr>
        <p:txBody>
          <a:bodyPr lIns="0" tIns="0" rIns="0" bIns="0" rtlCol="0" anchor="t">
            <a:spAutoFit/>
          </a:bodyPr>
          <a:lstStyle/>
          <a:p>
            <a:pPr algn="l">
              <a:lnSpc>
                <a:spcPts val="7737"/>
              </a:lnSpc>
            </a:pPr>
            <a:r>
              <a:rPr lang="en-US" sz="7660" b="1" i="1" spc="-344" dirty="0" err="1">
                <a:solidFill>
                  <a:srgbClr val="E1B44F"/>
                </a:solidFill>
                <a:latin typeface="Open Sauce Bold Italics"/>
                <a:ea typeface="Open Sauce Bold Italics"/>
                <a:cs typeface="Open Sauce Bold Italics"/>
                <a:sym typeface="Open Sauce Bold Italics"/>
              </a:rPr>
              <a:t>Subtitlu</a:t>
            </a:r>
            <a:endParaRPr lang="en-US" sz="7660" b="1" i="1" spc="-344" dirty="0">
              <a:solidFill>
                <a:srgbClr val="E1B44F"/>
              </a:solidFill>
              <a:latin typeface="Open Sauce Bold Italics"/>
              <a:ea typeface="Open Sauce Bold Italics"/>
              <a:cs typeface="Open Sauce Bold Italics"/>
              <a:sym typeface="Open Sauce Bold Italics"/>
            </a:endParaRPr>
          </a:p>
        </p:txBody>
      </p:sp>
      <p:sp>
        <p:nvSpPr>
          <p:cNvPr id="22" name="TextBox 22"/>
          <p:cNvSpPr txBox="1"/>
          <p:nvPr/>
        </p:nvSpPr>
        <p:spPr>
          <a:xfrm>
            <a:off x="1028700" y="5172075"/>
            <a:ext cx="8115300" cy="2519638"/>
          </a:xfrm>
          <a:prstGeom prst="rect">
            <a:avLst/>
          </a:prstGeom>
        </p:spPr>
        <p:txBody>
          <a:bodyPr lIns="0" tIns="0" rIns="0" bIns="0" rtlCol="0" anchor="t">
            <a:spAutoFit/>
          </a:bodyPr>
          <a:lstStyle/>
          <a:p>
            <a:pPr algn="just">
              <a:lnSpc>
                <a:spcPts val="2872"/>
              </a:lnSpc>
            </a:pPr>
            <a:r>
              <a:rPr lang="en-US" sz="2051" i="1" dirty="0">
                <a:solidFill>
                  <a:srgbClr val="FFFFFF"/>
                </a:solidFill>
                <a:latin typeface="Open Sauce Italics"/>
                <a:ea typeface="Open Sauce Italics"/>
                <a:cs typeface="Open Sauce Italics"/>
                <a:sym typeface="Open Sauce Italics"/>
              </a:rPr>
              <a:t>Lorem ipsum dolor sit </a:t>
            </a:r>
            <a:r>
              <a:rPr lang="en-US" sz="2051" i="1" dirty="0" err="1">
                <a:solidFill>
                  <a:srgbClr val="FFFFFF"/>
                </a:solidFill>
                <a:latin typeface="Open Sauce Italics"/>
                <a:ea typeface="Open Sauce Italics"/>
                <a:cs typeface="Open Sauce Italics"/>
                <a:sym typeface="Open Sauce Italics"/>
              </a:rPr>
              <a:t>amet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consectetur</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adipiscing</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elit</a:t>
            </a:r>
            <a:r>
              <a:rPr lang="en-US" sz="2051" i="1" dirty="0">
                <a:solidFill>
                  <a:srgbClr val="FFFFFF"/>
                </a:solidFill>
                <a:latin typeface="Open Sauce Italics"/>
                <a:ea typeface="Open Sauce Italics"/>
                <a:cs typeface="Open Sauce Italics"/>
                <a:sym typeface="Open Sauce Italics"/>
              </a:rPr>
              <a:t>, sed do </a:t>
            </a:r>
            <a:r>
              <a:rPr lang="en-US" sz="2051" i="1" dirty="0" err="1">
                <a:solidFill>
                  <a:srgbClr val="FFFFFF"/>
                </a:solidFill>
                <a:latin typeface="Open Sauce Italics"/>
                <a:ea typeface="Open Sauce Italics"/>
                <a:cs typeface="Open Sauce Italics"/>
                <a:sym typeface="Open Sauce Italics"/>
              </a:rPr>
              <a:t>eiusmod</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tempor</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incididunt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ut</a:t>
            </a:r>
            <a:r>
              <a:rPr lang="en-US" sz="2051" i="1" dirty="0">
                <a:solidFill>
                  <a:srgbClr val="FFFFFF"/>
                </a:solidFill>
                <a:latin typeface="Open Sauce Italics"/>
                <a:ea typeface="Open Sauce Italics"/>
                <a:cs typeface="Open Sauce Italics"/>
                <a:sym typeface="Open Sauce Italics"/>
              </a:rPr>
              <a:t> labore et dolore magna </a:t>
            </a:r>
            <a:r>
              <a:rPr lang="en-US" sz="2051" i="1" dirty="0" err="1">
                <a:solidFill>
                  <a:srgbClr val="FFFFFF"/>
                </a:solidFill>
                <a:latin typeface="Open Sauce Italics"/>
                <a:ea typeface="Open Sauce Italics"/>
                <a:cs typeface="Open Sauce Italics"/>
                <a:sym typeface="Open Sauce Italics"/>
              </a:rPr>
              <a:t>aliqua</a:t>
            </a:r>
            <a:r>
              <a:rPr lang="en-US" sz="2051" i="1" dirty="0">
                <a:solidFill>
                  <a:srgbClr val="FFFFFF"/>
                </a:solidFill>
                <a:latin typeface="Open Sauce Italics"/>
                <a:ea typeface="Open Sauce Italics"/>
                <a:cs typeface="Open Sauce Italics"/>
                <a:sym typeface="Open Sauce Italics"/>
              </a:rPr>
              <a:t>. Ut </a:t>
            </a:r>
            <a:r>
              <a:rPr lang="en-US" sz="2051" i="1" dirty="0" err="1">
                <a:solidFill>
                  <a:srgbClr val="FFFFFF"/>
                </a:solidFill>
                <a:latin typeface="Open Sauce Italics"/>
                <a:ea typeface="Open Sauce Italics"/>
                <a:cs typeface="Open Sauce Italics"/>
                <a:sym typeface="Open Sauce Italics"/>
              </a:rPr>
              <a:t>enim</a:t>
            </a:r>
            <a:r>
              <a:rPr lang="en-US" sz="2051" i="1" dirty="0">
                <a:solidFill>
                  <a:srgbClr val="FFFFFF"/>
                </a:solidFill>
                <a:latin typeface="Open Sauce Italics"/>
                <a:ea typeface="Open Sauce Italics"/>
                <a:cs typeface="Open Sauce Italics"/>
                <a:sym typeface="Open Sauce Italics"/>
              </a:rPr>
              <a:t> ad minim </a:t>
            </a:r>
            <a:r>
              <a:rPr lang="en-US" sz="2051" i="1" dirty="0" err="1">
                <a:solidFill>
                  <a:srgbClr val="FFFFFF"/>
                </a:solidFill>
                <a:latin typeface="Open Sauce Italics"/>
                <a:ea typeface="Open Sauce Italics"/>
                <a:cs typeface="Open Sauce Italics"/>
                <a:sym typeface="Open Sauce Italics"/>
              </a:rPr>
              <a:t>veniam</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quis</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nostrud</a:t>
            </a:r>
            <a:r>
              <a:rPr lang="en-US" sz="2051" i="1" dirty="0">
                <a:solidFill>
                  <a:srgbClr val="FFFFFF"/>
                </a:solidFill>
                <a:latin typeface="Open Sauce Italics"/>
                <a:ea typeface="Open Sauce Italics"/>
                <a:cs typeface="Open Sauce Italics"/>
                <a:sym typeface="Open Sauce Italics"/>
              </a:rPr>
              <a:t> exercitation </a:t>
            </a:r>
            <a:r>
              <a:rPr lang="en-US" sz="2051" i="1" dirty="0" err="1">
                <a:solidFill>
                  <a:srgbClr val="FFFFFF"/>
                </a:solidFill>
                <a:latin typeface="Open Sauce Italics"/>
                <a:ea typeface="Open Sauce Italics"/>
                <a:cs typeface="Open Sauce Italics"/>
                <a:sym typeface="Open Sauce Italics"/>
              </a:rPr>
              <a:t>ullamco</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laboris</a:t>
            </a:r>
            <a:r>
              <a:rPr lang="en-US" sz="2051" i="1" dirty="0">
                <a:solidFill>
                  <a:srgbClr val="FFFFFF"/>
                </a:solidFill>
                <a:latin typeface="Open Sauce Italics"/>
                <a:ea typeface="Open Sauce Italics"/>
                <a:cs typeface="Open Sauce Italics"/>
                <a:sym typeface="Open Sauce Italics"/>
              </a:rPr>
              <a:t> nisi </a:t>
            </a:r>
            <a:r>
              <a:rPr lang="en-US" sz="2051" i="1" dirty="0" err="1">
                <a:solidFill>
                  <a:srgbClr val="FFFFFF"/>
                </a:solidFill>
                <a:latin typeface="Open Sauce Italics"/>
                <a:ea typeface="Open Sauce Italics"/>
                <a:cs typeface="Open Sauce Italics"/>
                <a:sym typeface="Open Sauce Italics"/>
              </a:rPr>
              <a:t>ut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aliquip</a:t>
            </a:r>
            <a:r>
              <a:rPr lang="en-US" sz="2051" i="1" dirty="0">
                <a:solidFill>
                  <a:srgbClr val="FFFFFF"/>
                </a:solidFill>
                <a:latin typeface="Open Sauce Italics"/>
                <a:ea typeface="Open Sauce Italics"/>
                <a:cs typeface="Open Sauce Italics"/>
                <a:sym typeface="Open Sauce Italics"/>
              </a:rPr>
              <a:t> ex </a:t>
            </a:r>
            <a:r>
              <a:rPr lang="en-US" sz="2051" i="1" dirty="0" err="1">
                <a:solidFill>
                  <a:srgbClr val="FFFFFF"/>
                </a:solidFill>
                <a:latin typeface="Open Sauce Italics"/>
                <a:ea typeface="Open Sauce Italics"/>
                <a:cs typeface="Open Sauce Italics"/>
                <a:sym typeface="Open Sauce Italics"/>
              </a:rPr>
              <a:t>ea</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commodo</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consequat</a:t>
            </a:r>
            <a:r>
              <a:rPr lang="en-US" sz="2051" i="1" dirty="0">
                <a:solidFill>
                  <a:srgbClr val="FFFFFF"/>
                </a:solidFill>
                <a:latin typeface="Open Sauce Italics"/>
                <a:ea typeface="Open Sauce Italics"/>
                <a:cs typeface="Open Sauce Italics"/>
                <a:sym typeface="Open Sauce Italics"/>
              </a:rPr>
              <a:t>. Duis </a:t>
            </a:r>
            <a:r>
              <a:rPr lang="en-US" sz="2051" i="1" dirty="0" err="1">
                <a:solidFill>
                  <a:srgbClr val="FFFFFF"/>
                </a:solidFill>
                <a:latin typeface="Open Sauce Italics"/>
                <a:ea typeface="Open Sauce Italics"/>
                <a:cs typeface="Open Sauce Italics"/>
                <a:sym typeface="Open Sauce Italics"/>
              </a:rPr>
              <a:t>aute</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irure</a:t>
            </a:r>
            <a:r>
              <a:rPr lang="en-US" sz="2051" i="1" dirty="0">
                <a:solidFill>
                  <a:srgbClr val="FFFFFF"/>
                </a:solidFill>
                <a:latin typeface="Open Sauce Italics"/>
                <a:ea typeface="Open Sauce Italics"/>
                <a:cs typeface="Open Sauce Italics"/>
                <a:sym typeface="Open Sauce Italics"/>
              </a:rPr>
              <a:t> dolor in </a:t>
            </a:r>
            <a:r>
              <a:rPr lang="en-US" sz="2051" i="1" dirty="0" err="1">
                <a:solidFill>
                  <a:srgbClr val="FFFFFF"/>
                </a:solidFill>
                <a:latin typeface="Open Sauce Italics"/>
                <a:ea typeface="Open Sauce Italics"/>
                <a:cs typeface="Open Sauce Italics"/>
                <a:sym typeface="Open Sauce Italics"/>
              </a:rPr>
              <a:t>reprehenderit</a:t>
            </a:r>
            <a:r>
              <a:rPr lang="en-US" sz="2051" i="1" dirty="0">
                <a:solidFill>
                  <a:srgbClr val="FFFFFF"/>
                </a:solidFill>
                <a:latin typeface="Open Sauce Italics"/>
                <a:ea typeface="Open Sauce Italics"/>
                <a:cs typeface="Open Sauce Italics"/>
                <a:sym typeface="Open Sauce Italics"/>
              </a:rPr>
              <a:t> in </a:t>
            </a:r>
            <a:r>
              <a:rPr lang="en-US" sz="2051" i="1" dirty="0" err="1">
                <a:solidFill>
                  <a:srgbClr val="FFFFFF"/>
                </a:solidFill>
                <a:latin typeface="Open Sauce Italics"/>
                <a:ea typeface="Open Sauce Italics"/>
                <a:cs typeface="Open Sauce Italics"/>
                <a:sym typeface="Open Sauce Italics"/>
              </a:rPr>
              <a:t>voluptate</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velit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esse</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cillum</a:t>
            </a:r>
            <a:r>
              <a:rPr lang="en-US" sz="2051" i="1" dirty="0">
                <a:solidFill>
                  <a:srgbClr val="FFFFFF"/>
                </a:solidFill>
                <a:latin typeface="Open Sauce Italics"/>
                <a:ea typeface="Open Sauce Italics"/>
                <a:cs typeface="Open Sauce Italics"/>
                <a:sym typeface="Open Sauce Italics"/>
              </a:rPr>
              <a:t> dolore </a:t>
            </a:r>
            <a:r>
              <a:rPr lang="en-US" sz="2051" i="1" dirty="0" err="1">
                <a:solidFill>
                  <a:srgbClr val="FFFFFF"/>
                </a:solidFill>
                <a:latin typeface="Open Sauce Italics"/>
                <a:ea typeface="Open Sauce Italics"/>
                <a:cs typeface="Open Sauce Italics"/>
                <a:sym typeface="Open Sauce Italics"/>
              </a:rPr>
              <a:t>eu</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fugiat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nulla</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pariatur</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Excepteur</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sint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occaecat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cupidatat</a:t>
            </a:r>
            <a:r>
              <a:rPr lang="en-US" sz="2051" i="1" dirty="0">
                <a:solidFill>
                  <a:srgbClr val="FFFFFF"/>
                </a:solidFill>
                <a:latin typeface="Open Sauce Italics"/>
                <a:ea typeface="Open Sauce Italics"/>
                <a:cs typeface="Open Sauce Italics"/>
                <a:sym typeface="Open Sauce Italics"/>
              </a:rPr>
              <a:t> non </a:t>
            </a:r>
            <a:r>
              <a:rPr lang="en-US" sz="2051" i="1" dirty="0" err="1">
                <a:solidFill>
                  <a:srgbClr val="FFFFFF"/>
                </a:solidFill>
                <a:latin typeface="Open Sauce Italics"/>
                <a:ea typeface="Open Sauce Italics"/>
                <a:cs typeface="Open Sauce Italics"/>
                <a:sym typeface="Open Sauce Italics"/>
              </a:rPr>
              <a:t>proident</a:t>
            </a:r>
            <a:r>
              <a:rPr lang="en-US" sz="2051" i="1" dirty="0">
                <a:solidFill>
                  <a:srgbClr val="FFFFFF"/>
                </a:solidFill>
                <a:latin typeface="Open Sauce Italics"/>
                <a:ea typeface="Open Sauce Italics"/>
                <a:cs typeface="Open Sauce Italics"/>
                <a:sym typeface="Open Sauce Italics"/>
              </a:rPr>
              <a:t>, sunt in culpa qui </a:t>
            </a:r>
            <a:r>
              <a:rPr lang="en-US" sz="2051" i="1" dirty="0" err="1">
                <a:solidFill>
                  <a:srgbClr val="FFFFFF"/>
                </a:solidFill>
                <a:latin typeface="Open Sauce Italics"/>
                <a:ea typeface="Open Sauce Italics"/>
                <a:cs typeface="Open Sauce Italics"/>
                <a:sym typeface="Open Sauce Italics"/>
              </a:rPr>
              <a:t>officia</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deserunt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mollit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anim</a:t>
            </a:r>
            <a:r>
              <a:rPr lang="en-US" sz="2051" i="1" dirty="0">
                <a:solidFill>
                  <a:srgbClr val="FFFFFF"/>
                </a:solidFill>
                <a:latin typeface="Open Sauce Italics"/>
                <a:ea typeface="Open Sauce Italics"/>
                <a:cs typeface="Open Sauce Italics"/>
                <a:sym typeface="Open Sauce Italics"/>
              </a:rPr>
              <a:t> id </a:t>
            </a:r>
            <a:r>
              <a:rPr lang="en-US" sz="2051" i="1" dirty="0" err="1">
                <a:solidFill>
                  <a:srgbClr val="FFFFFF"/>
                </a:solidFill>
                <a:latin typeface="Open Sauce Italics"/>
                <a:ea typeface="Open Sauce Italics"/>
                <a:cs typeface="Open Sauce Italics"/>
                <a:sym typeface="Open Sauce Italics"/>
              </a:rPr>
              <a:t>est</a:t>
            </a:r>
            <a:r>
              <a:rPr lang="en-US" sz="2051" i="1" dirty="0">
                <a:solidFill>
                  <a:srgbClr val="FFFFFF"/>
                </a:solidFill>
                <a:latin typeface="Open Sauce Italics"/>
                <a:ea typeface="Open Sauce Italics"/>
                <a:cs typeface="Open Sauce Italics"/>
                <a:sym typeface="Open Sauce Italics"/>
              </a:rPr>
              <a:t> </a:t>
            </a:r>
            <a:r>
              <a:rPr lang="en-US" sz="2051" i="1" dirty="0" err="1">
                <a:solidFill>
                  <a:srgbClr val="FFFFFF"/>
                </a:solidFill>
                <a:latin typeface="Open Sauce Italics"/>
                <a:ea typeface="Open Sauce Italics"/>
                <a:cs typeface="Open Sauce Italics"/>
                <a:sym typeface="Open Sauce Italics"/>
              </a:rPr>
              <a:t>laborum</a:t>
            </a:r>
            <a:r>
              <a:rPr lang="en-US" sz="2051" i="1" dirty="0">
                <a:solidFill>
                  <a:srgbClr val="FFFFFF"/>
                </a:solidFill>
                <a:latin typeface="Open Sauce Italics"/>
                <a:ea typeface="Open Sauce Italics"/>
                <a:cs typeface="Open Sauce Italics"/>
                <a:sym typeface="Open Sauce Italics"/>
              </a:rPr>
              <a:t>.</a:t>
            </a:r>
          </a:p>
        </p:txBody>
      </p:sp>
      <p:sp>
        <p:nvSpPr>
          <p:cNvPr id="23" name="TextBox 23"/>
          <p:cNvSpPr txBox="1"/>
          <p:nvPr/>
        </p:nvSpPr>
        <p:spPr>
          <a:xfrm>
            <a:off x="1028700" y="7963301"/>
            <a:ext cx="8115300" cy="709888"/>
          </a:xfrm>
          <a:prstGeom prst="rect">
            <a:avLst/>
          </a:prstGeom>
        </p:spPr>
        <p:txBody>
          <a:bodyPr lIns="0" tIns="0" rIns="0" bIns="0" rtlCol="0" anchor="t">
            <a:spAutoFit/>
          </a:bodyPr>
          <a:lstStyle/>
          <a:p>
            <a:pPr algn="just">
              <a:lnSpc>
                <a:spcPts val="2872"/>
              </a:lnSpc>
            </a:pPr>
            <a:r>
              <a:rPr lang="en-US" sz="2051" i="1">
                <a:solidFill>
                  <a:srgbClr val="FFFFFF"/>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grpSp>
        <p:nvGrpSpPr>
          <p:cNvPr id="25" name="Group 16">
            <a:extLst>
              <a:ext uri="{FF2B5EF4-FFF2-40B4-BE49-F238E27FC236}">
                <a16:creationId xmlns:a16="http://schemas.microsoft.com/office/drawing/2014/main" id="{98EDCDFA-95F7-CDBF-E105-5F37C1ECDF96}"/>
              </a:ext>
            </a:extLst>
          </p:cNvPr>
          <p:cNvGrpSpPr/>
          <p:nvPr/>
        </p:nvGrpSpPr>
        <p:grpSpPr>
          <a:xfrm>
            <a:off x="9914512" y="1489985"/>
            <a:ext cx="7307029" cy="7307029"/>
            <a:chOff x="0" y="0"/>
            <a:chExt cx="812800" cy="812800"/>
          </a:xfrm>
        </p:grpSpPr>
        <p:sp>
          <p:nvSpPr>
            <p:cNvPr id="26" name="Freeform 17">
              <a:extLst>
                <a:ext uri="{FF2B5EF4-FFF2-40B4-BE49-F238E27FC236}">
                  <a16:creationId xmlns:a16="http://schemas.microsoft.com/office/drawing/2014/main" id="{96B1CCFB-5DF1-A63C-867F-F9496FDF70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2595" r="-22595"/>
              </a:stretch>
            </a:blipFill>
          </p:spPr>
          <p:txBody>
            <a:bodyPr/>
            <a:lstStyle/>
            <a:p>
              <a:endParaRPr lang="ro-RO"/>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42226" y="2837198"/>
            <a:ext cx="2956248" cy="295624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5389838" y="2911070"/>
            <a:ext cx="2956248" cy="295624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10" name="TextBox 10"/>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763563" y="2980600"/>
            <a:ext cx="2956248" cy="295624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4150478" y="2866420"/>
            <a:ext cx="2956248" cy="295624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20" name="TextBox 20"/>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999395" y="6152504"/>
            <a:ext cx="2839350" cy="542688"/>
            <a:chOff x="0" y="0"/>
            <a:chExt cx="747812" cy="142930"/>
          </a:xfrm>
        </p:grpSpPr>
        <p:sp>
          <p:nvSpPr>
            <p:cNvPr id="24" name="Freeform 24"/>
            <p:cNvSpPr/>
            <p:nvPr/>
          </p:nvSpPr>
          <p:spPr>
            <a:xfrm>
              <a:off x="0" y="0"/>
              <a:ext cx="747812" cy="142930"/>
            </a:xfrm>
            <a:custGeom>
              <a:avLst/>
              <a:gdLst/>
              <a:ahLst/>
              <a:cxnLst/>
              <a:rect l="l" t="t" r="r" b="b"/>
              <a:pathLst>
                <a:path w="747812" h="142930">
                  <a:moveTo>
                    <a:pt x="71465" y="0"/>
                  </a:moveTo>
                  <a:lnTo>
                    <a:pt x="676347" y="0"/>
                  </a:lnTo>
                  <a:cubicBezTo>
                    <a:pt x="695301" y="0"/>
                    <a:pt x="713478" y="7529"/>
                    <a:pt x="726881" y="20932"/>
                  </a:cubicBezTo>
                  <a:cubicBezTo>
                    <a:pt x="740283" y="34334"/>
                    <a:pt x="747812" y="52511"/>
                    <a:pt x="747812" y="71465"/>
                  </a:cubicBezTo>
                  <a:lnTo>
                    <a:pt x="747812" y="71465"/>
                  </a:lnTo>
                  <a:cubicBezTo>
                    <a:pt x="747812" y="110934"/>
                    <a:pt x="715816" y="142930"/>
                    <a:pt x="676347" y="142930"/>
                  </a:cubicBezTo>
                  <a:lnTo>
                    <a:pt x="71465" y="142930"/>
                  </a:lnTo>
                  <a:cubicBezTo>
                    <a:pt x="52511" y="142930"/>
                    <a:pt x="34334" y="135401"/>
                    <a:pt x="20932" y="121999"/>
                  </a:cubicBezTo>
                  <a:cubicBezTo>
                    <a:pt x="7529" y="108596"/>
                    <a:pt x="0" y="90419"/>
                    <a:pt x="0" y="71465"/>
                  </a:cubicBezTo>
                  <a:lnTo>
                    <a:pt x="0" y="71465"/>
                  </a:lnTo>
                  <a:cubicBezTo>
                    <a:pt x="0" y="52511"/>
                    <a:pt x="7529" y="34334"/>
                    <a:pt x="20932" y="20932"/>
                  </a:cubicBezTo>
                  <a:cubicBezTo>
                    <a:pt x="34334" y="7529"/>
                    <a:pt x="52511" y="0"/>
                    <a:pt x="71465" y="0"/>
                  </a:cubicBezTo>
                  <a:close/>
                </a:path>
              </a:pathLst>
            </a:custGeom>
            <a:solidFill>
              <a:srgbClr val="000000">
                <a:alpha val="0"/>
              </a:srgbClr>
            </a:solidFill>
            <a:ln w="19050" cap="rnd">
              <a:solidFill>
                <a:srgbClr val="1C3F60"/>
              </a:solidFill>
              <a:prstDash val="solid"/>
              <a:round/>
            </a:ln>
          </p:spPr>
          <p:txBody>
            <a:bodyPr/>
            <a:lstStyle/>
            <a:p>
              <a:endParaRPr lang="ro-RO"/>
            </a:p>
          </p:txBody>
        </p:sp>
        <p:sp>
          <p:nvSpPr>
            <p:cNvPr id="25" name="TextBox 25"/>
            <p:cNvSpPr txBox="1"/>
            <p:nvPr/>
          </p:nvSpPr>
          <p:spPr>
            <a:xfrm>
              <a:off x="0" y="-47625"/>
              <a:ext cx="747812" cy="190555"/>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5424179" y="6152504"/>
            <a:ext cx="2839350" cy="542688"/>
            <a:chOff x="0" y="0"/>
            <a:chExt cx="747812" cy="142930"/>
          </a:xfrm>
        </p:grpSpPr>
        <p:sp>
          <p:nvSpPr>
            <p:cNvPr id="27" name="Freeform 27"/>
            <p:cNvSpPr/>
            <p:nvPr/>
          </p:nvSpPr>
          <p:spPr>
            <a:xfrm>
              <a:off x="0" y="0"/>
              <a:ext cx="747812" cy="142930"/>
            </a:xfrm>
            <a:custGeom>
              <a:avLst/>
              <a:gdLst/>
              <a:ahLst/>
              <a:cxnLst/>
              <a:rect l="l" t="t" r="r" b="b"/>
              <a:pathLst>
                <a:path w="747812" h="142930">
                  <a:moveTo>
                    <a:pt x="71465" y="0"/>
                  </a:moveTo>
                  <a:lnTo>
                    <a:pt x="676347" y="0"/>
                  </a:lnTo>
                  <a:cubicBezTo>
                    <a:pt x="695301" y="0"/>
                    <a:pt x="713478" y="7529"/>
                    <a:pt x="726881" y="20932"/>
                  </a:cubicBezTo>
                  <a:cubicBezTo>
                    <a:pt x="740283" y="34334"/>
                    <a:pt x="747812" y="52511"/>
                    <a:pt x="747812" y="71465"/>
                  </a:cubicBezTo>
                  <a:lnTo>
                    <a:pt x="747812" y="71465"/>
                  </a:lnTo>
                  <a:cubicBezTo>
                    <a:pt x="747812" y="110934"/>
                    <a:pt x="715816" y="142930"/>
                    <a:pt x="676347" y="142930"/>
                  </a:cubicBezTo>
                  <a:lnTo>
                    <a:pt x="71465" y="142930"/>
                  </a:lnTo>
                  <a:cubicBezTo>
                    <a:pt x="52511" y="142930"/>
                    <a:pt x="34334" y="135401"/>
                    <a:pt x="20932" y="121999"/>
                  </a:cubicBezTo>
                  <a:cubicBezTo>
                    <a:pt x="7529" y="108596"/>
                    <a:pt x="0" y="90419"/>
                    <a:pt x="0" y="71465"/>
                  </a:cubicBezTo>
                  <a:lnTo>
                    <a:pt x="0" y="71465"/>
                  </a:lnTo>
                  <a:cubicBezTo>
                    <a:pt x="0" y="52511"/>
                    <a:pt x="7529" y="34334"/>
                    <a:pt x="20932" y="20932"/>
                  </a:cubicBezTo>
                  <a:cubicBezTo>
                    <a:pt x="34334" y="7529"/>
                    <a:pt x="52511" y="0"/>
                    <a:pt x="71465" y="0"/>
                  </a:cubicBezTo>
                  <a:close/>
                </a:path>
              </a:pathLst>
            </a:custGeom>
            <a:solidFill>
              <a:srgbClr val="000000">
                <a:alpha val="0"/>
              </a:srgbClr>
            </a:solidFill>
            <a:ln w="19050" cap="rnd">
              <a:solidFill>
                <a:srgbClr val="1C3F60"/>
              </a:solidFill>
              <a:prstDash val="solid"/>
              <a:round/>
            </a:ln>
          </p:spPr>
          <p:txBody>
            <a:bodyPr/>
            <a:lstStyle/>
            <a:p>
              <a:endParaRPr lang="ro-RO"/>
            </a:p>
          </p:txBody>
        </p:sp>
        <p:sp>
          <p:nvSpPr>
            <p:cNvPr id="28" name="TextBox 28"/>
            <p:cNvSpPr txBox="1"/>
            <p:nvPr/>
          </p:nvSpPr>
          <p:spPr>
            <a:xfrm>
              <a:off x="0" y="-47625"/>
              <a:ext cx="747812" cy="190555"/>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9848963" y="6152504"/>
            <a:ext cx="2839350" cy="542688"/>
            <a:chOff x="0" y="0"/>
            <a:chExt cx="747812" cy="142930"/>
          </a:xfrm>
        </p:grpSpPr>
        <p:sp>
          <p:nvSpPr>
            <p:cNvPr id="30" name="Freeform 30"/>
            <p:cNvSpPr/>
            <p:nvPr/>
          </p:nvSpPr>
          <p:spPr>
            <a:xfrm>
              <a:off x="0" y="0"/>
              <a:ext cx="747812" cy="142930"/>
            </a:xfrm>
            <a:custGeom>
              <a:avLst/>
              <a:gdLst/>
              <a:ahLst/>
              <a:cxnLst/>
              <a:rect l="l" t="t" r="r" b="b"/>
              <a:pathLst>
                <a:path w="747812" h="142930">
                  <a:moveTo>
                    <a:pt x="71465" y="0"/>
                  </a:moveTo>
                  <a:lnTo>
                    <a:pt x="676347" y="0"/>
                  </a:lnTo>
                  <a:cubicBezTo>
                    <a:pt x="695301" y="0"/>
                    <a:pt x="713478" y="7529"/>
                    <a:pt x="726881" y="20932"/>
                  </a:cubicBezTo>
                  <a:cubicBezTo>
                    <a:pt x="740283" y="34334"/>
                    <a:pt x="747812" y="52511"/>
                    <a:pt x="747812" y="71465"/>
                  </a:cubicBezTo>
                  <a:lnTo>
                    <a:pt x="747812" y="71465"/>
                  </a:lnTo>
                  <a:cubicBezTo>
                    <a:pt x="747812" y="110934"/>
                    <a:pt x="715816" y="142930"/>
                    <a:pt x="676347" y="142930"/>
                  </a:cubicBezTo>
                  <a:lnTo>
                    <a:pt x="71465" y="142930"/>
                  </a:lnTo>
                  <a:cubicBezTo>
                    <a:pt x="52511" y="142930"/>
                    <a:pt x="34334" y="135401"/>
                    <a:pt x="20932" y="121999"/>
                  </a:cubicBezTo>
                  <a:cubicBezTo>
                    <a:pt x="7529" y="108596"/>
                    <a:pt x="0" y="90419"/>
                    <a:pt x="0" y="71465"/>
                  </a:cubicBezTo>
                  <a:lnTo>
                    <a:pt x="0" y="71465"/>
                  </a:lnTo>
                  <a:cubicBezTo>
                    <a:pt x="0" y="52511"/>
                    <a:pt x="7529" y="34334"/>
                    <a:pt x="20932" y="20932"/>
                  </a:cubicBezTo>
                  <a:cubicBezTo>
                    <a:pt x="34334" y="7529"/>
                    <a:pt x="52511" y="0"/>
                    <a:pt x="71465" y="0"/>
                  </a:cubicBezTo>
                  <a:close/>
                </a:path>
              </a:pathLst>
            </a:custGeom>
            <a:solidFill>
              <a:srgbClr val="000000">
                <a:alpha val="0"/>
              </a:srgbClr>
            </a:solidFill>
            <a:ln w="19050" cap="rnd">
              <a:solidFill>
                <a:srgbClr val="1C3F60"/>
              </a:solidFill>
              <a:prstDash val="solid"/>
              <a:round/>
            </a:ln>
          </p:spPr>
          <p:txBody>
            <a:bodyPr/>
            <a:lstStyle/>
            <a:p>
              <a:endParaRPr lang="ro-RO"/>
            </a:p>
          </p:txBody>
        </p:sp>
        <p:sp>
          <p:nvSpPr>
            <p:cNvPr id="31" name="TextBox 31"/>
            <p:cNvSpPr txBox="1"/>
            <p:nvPr/>
          </p:nvSpPr>
          <p:spPr>
            <a:xfrm>
              <a:off x="0" y="-47625"/>
              <a:ext cx="747812" cy="190555"/>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14273747" y="6152504"/>
            <a:ext cx="2839350" cy="542688"/>
            <a:chOff x="0" y="0"/>
            <a:chExt cx="747812" cy="142930"/>
          </a:xfrm>
        </p:grpSpPr>
        <p:sp>
          <p:nvSpPr>
            <p:cNvPr id="33" name="Freeform 33"/>
            <p:cNvSpPr/>
            <p:nvPr/>
          </p:nvSpPr>
          <p:spPr>
            <a:xfrm>
              <a:off x="0" y="0"/>
              <a:ext cx="747812" cy="142930"/>
            </a:xfrm>
            <a:custGeom>
              <a:avLst/>
              <a:gdLst/>
              <a:ahLst/>
              <a:cxnLst/>
              <a:rect l="l" t="t" r="r" b="b"/>
              <a:pathLst>
                <a:path w="747812" h="142930">
                  <a:moveTo>
                    <a:pt x="71465" y="0"/>
                  </a:moveTo>
                  <a:lnTo>
                    <a:pt x="676347" y="0"/>
                  </a:lnTo>
                  <a:cubicBezTo>
                    <a:pt x="695301" y="0"/>
                    <a:pt x="713478" y="7529"/>
                    <a:pt x="726881" y="20932"/>
                  </a:cubicBezTo>
                  <a:cubicBezTo>
                    <a:pt x="740283" y="34334"/>
                    <a:pt x="747812" y="52511"/>
                    <a:pt x="747812" y="71465"/>
                  </a:cubicBezTo>
                  <a:lnTo>
                    <a:pt x="747812" y="71465"/>
                  </a:lnTo>
                  <a:cubicBezTo>
                    <a:pt x="747812" y="110934"/>
                    <a:pt x="715816" y="142930"/>
                    <a:pt x="676347" y="142930"/>
                  </a:cubicBezTo>
                  <a:lnTo>
                    <a:pt x="71465" y="142930"/>
                  </a:lnTo>
                  <a:cubicBezTo>
                    <a:pt x="52511" y="142930"/>
                    <a:pt x="34334" y="135401"/>
                    <a:pt x="20932" y="121999"/>
                  </a:cubicBezTo>
                  <a:cubicBezTo>
                    <a:pt x="7529" y="108596"/>
                    <a:pt x="0" y="90419"/>
                    <a:pt x="0" y="71465"/>
                  </a:cubicBezTo>
                  <a:lnTo>
                    <a:pt x="0" y="71465"/>
                  </a:lnTo>
                  <a:cubicBezTo>
                    <a:pt x="0" y="52511"/>
                    <a:pt x="7529" y="34334"/>
                    <a:pt x="20932" y="20932"/>
                  </a:cubicBezTo>
                  <a:cubicBezTo>
                    <a:pt x="34334" y="7529"/>
                    <a:pt x="52511" y="0"/>
                    <a:pt x="71465" y="0"/>
                  </a:cubicBezTo>
                  <a:close/>
                </a:path>
              </a:pathLst>
            </a:custGeom>
            <a:solidFill>
              <a:srgbClr val="000000">
                <a:alpha val="0"/>
              </a:srgbClr>
            </a:solidFill>
            <a:ln w="19050" cap="rnd">
              <a:solidFill>
                <a:srgbClr val="1C3F60"/>
              </a:solidFill>
              <a:prstDash val="solid"/>
              <a:round/>
            </a:ln>
          </p:spPr>
          <p:txBody>
            <a:bodyPr/>
            <a:lstStyle/>
            <a:p>
              <a:endParaRPr lang="ro-RO"/>
            </a:p>
          </p:txBody>
        </p:sp>
        <p:sp>
          <p:nvSpPr>
            <p:cNvPr id="34" name="TextBox 34"/>
            <p:cNvSpPr txBox="1"/>
            <p:nvPr/>
          </p:nvSpPr>
          <p:spPr>
            <a:xfrm>
              <a:off x="0" y="-47625"/>
              <a:ext cx="747812" cy="190555"/>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1659061" y="1272863"/>
            <a:ext cx="14969877" cy="1664752"/>
          </a:xfrm>
          <a:prstGeom prst="rect">
            <a:avLst/>
          </a:prstGeom>
        </p:spPr>
        <p:txBody>
          <a:bodyPr lIns="0" tIns="0" rIns="0" bIns="0" rtlCol="0" anchor="t">
            <a:spAutoFit/>
          </a:bodyPr>
          <a:lstStyle/>
          <a:p>
            <a:pPr algn="ctr">
              <a:lnSpc>
                <a:spcPts val="12504"/>
              </a:lnSpc>
            </a:pPr>
            <a:r>
              <a:rPr lang="en-US" sz="12380" b="1" i="1" spc="-557" dirty="0" err="1">
                <a:solidFill>
                  <a:srgbClr val="E1B44F"/>
                </a:solidFill>
                <a:latin typeface="Open Sauce Bold Italics"/>
                <a:ea typeface="Open Sauce Bold Italics"/>
                <a:cs typeface="Open Sauce Bold Italics"/>
                <a:sym typeface="Open Sauce Bold Italics"/>
              </a:rPr>
              <a:t>Titlu</a:t>
            </a:r>
            <a:endParaRPr lang="en-US" sz="12380" b="1" i="1" spc="-557" dirty="0">
              <a:solidFill>
                <a:srgbClr val="E1B44F"/>
              </a:solidFill>
              <a:latin typeface="Open Sauce Bold Italics"/>
              <a:ea typeface="Open Sauce Bold Italics"/>
              <a:cs typeface="Open Sauce Bold Italics"/>
              <a:sym typeface="Open Sauce Bold Italics"/>
            </a:endParaRPr>
          </a:p>
        </p:txBody>
      </p:sp>
      <p:sp>
        <p:nvSpPr>
          <p:cNvPr id="36" name="TextBox 36"/>
          <p:cNvSpPr txBox="1"/>
          <p:nvPr/>
        </p:nvSpPr>
        <p:spPr>
          <a:xfrm>
            <a:off x="876126" y="6180398"/>
            <a:ext cx="3085888" cy="422765"/>
          </a:xfrm>
          <a:prstGeom prst="rect">
            <a:avLst/>
          </a:prstGeom>
        </p:spPr>
        <p:txBody>
          <a:bodyPr lIns="0" tIns="0" rIns="0" bIns="0" rtlCol="0" anchor="t">
            <a:spAutoFit/>
          </a:bodyPr>
          <a:lstStyle/>
          <a:p>
            <a:pPr algn="ctr">
              <a:lnSpc>
                <a:spcPts val="3473"/>
              </a:lnSpc>
            </a:pPr>
            <a:r>
              <a:rPr lang="en-US" sz="2480" b="1" i="1" dirty="0">
                <a:solidFill>
                  <a:srgbClr val="1C3F60"/>
                </a:solidFill>
                <a:latin typeface="Open Sauce Bold Italics"/>
                <a:ea typeface="Open Sauce Bold Italics"/>
                <a:cs typeface="Open Sauce Bold Italics"/>
                <a:sym typeface="Open Sauce Bold Italics"/>
              </a:rPr>
              <a:t>Text</a:t>
            </a:r>
          </a:p>
        </p:txBody>
      </p:sp>
      <p:sp>
        <p:nvSpPr>
          <p:cNvPr id="37" name="TextBox 37"/>
          <p:cNvSpPr txBox="1"/>
          <p:nvPr/>
        </p:nvSpPr>
        <p:spPr>
          <a:xfrm>
            <a:off x="5300910" y="6180398"/>
            <a:ext cx="3085888" cy="422765"/>
          </a:xfrm>
          <a:prstGeom prst="rect">
            <a:avLst/>
          </a:prstGeom>
        </p:spPr>
        <p:txBody>
          <a:bodyPr lIns="0" tIns="0" rIns="0" bIns="0" rtlCol="0" anchor="t">
            <a:spAutoFit/>
          </a:bodyPr>
          <a:lstStyle/>
          <a:p>
            <a:pPr algn="ctr">
              <a:lnSpc>
                <a:spcPts val="3473"/>
              </a:lnSpc>
            </a:pPr>
            <a:r>
              <a:rPr lang="en-US" sz="2480" b="1" i="1" dirty="0">
                <a:solidFill>
                  <a:srgbClr val="1C3F60"/>
                </a:solidFill>
                <a:latin typeface="Open Sauce Bold Italics"/>
                <a:ea typeface="Open Sauce Bold Italics"/>
                <a:cs typeface="Open Sauce Bold Italics"/>
                <a:sym typeface="Open Sauce Bold Italics"/>
              </a:rPr>
              <a:t>Text</a:t>
            </a:r>
          </a:p>
        </p:txBody>
      </p:sp>
      <p:sp>
        <p:nvSpPr>
          <p:cNvPr id="38" name="TextBox 38"/>
          <p:cNvSpPr txBox="1"/>
          <p:nvPr/>
        </p:nvSpPr>
        <p:spPr>
          <a:xfrm>
            <a:off x="9725694" y="6180398"/>
            <a:ext cx="3085888" cy="422765"/>
          </a:xfrm>
          <a:prstGeom prst="rect">
            <a:avLst/>
          </a:prstGeom>
        </p:spPr>
        <p:txBody>
          <a:bodyPr lIns="0" tIns="0" rIns="0" bIns="0" rtlCol="0" anchor="t">
            <a:spAutoFit/>
          </a:bodyPr>
          <a:lstStyle/>
          <a:p>
            <a:pPr algn="ctr">
              <a:lnSpc>
                <a:spcPts val="3473"/>
              </a:lnSpc>
            </a:pPr>
            <a:r>
              <a:rPr lang="en-US" sz="2480" b="1" i="1" dirty="0">
                <a:solidFill>
                  <a:srgbClr val="1C3F60"/>
                </a:solidFill>
                <a:latin typeface="Open Sauce Bold Italics"/>
                <a:ea typeface="Open Sauce Bold Italics"/>
                <a:cs typeface="Open Sauce Bold Italics"/>
                <a:sym typeface="Open Sauce Bold Italics"/>
              </a:rPr>
              <a:t>Text</a:t>
            </a:r>
          </a:p>
        </p:txBody>
      </p:sp>
      <p:sp>
        <p:nvSpPr>
          <p:cNvPr id="39" name="TextBox 39"/>
          <p:cNvSpPr txBox="1"/>
          <p:nvPr/>
        </p:nvSpPr>
        <p:spPr>
          <a:xfrm>
            <a:off x="14150478" y="6180398"/>
            <a:ext cx="3085888" cy="422765"/>
          </a:xfrm>
          <a:prstGeom prst="rect">
            <a:avLst/>
          </a:prstGeom>
        </p:spPr>
        <p:txBody>
          <a:bodyPr lIns="0" tIns="0" rIns="0" bIns="0" rtlCol="0" anchor="t">
            <a:spAutoFit/>
          </a:bodyPr>
          <a:lstStyle/>
          <a:p>
            <a:pPr algn="ctr">
              <a:lnSpc>
                <a:spcPts val="3473"/>
              </a:lnSpc>
            </a:pPr>
            <a:r>
              <a:rPr lang="en-US" sz="2480" b="1" i="1" dirty="0">
                <a:solidFill>
                  <a:srgbClr val="1C3F60"/>
                </a:solidFill>
                <a:latin typeface="Open Sauce Bold Italics"/>
                <a:ea typeface="Open Sauce Bold Italics"/>
                <a:cs typeface="Open Sauce Bold Italics"/>
                <a:sym typeface="Open Sauce Bold Italics"/>
              </a:rPr>
              <a:t>Text</a:t>
            </a:r>
          </a:p>
        </p:txBody>
      </p:sp>
      <p:sp>
        <p:nvSpPr>
          <p:cNvPr id="40" name="TextBox 40"/>
          <p:cNvSpPr txBox="1"/>
          <p:nvPr/>
        </p:nvSpPr>
        <p:spPr>
          <a:xfrm>
            <a:off x="999395" y="6952367"/>
            <a:ext cx="2956248" cy="1327630"/>
          </a:xfrm>
          <a:prstGeom prst="rect">
            <a:avLst/>
          </a:prstGeom>
        </p:spPr>
        <p:txBody>
          <a:bodyPr lIns="0" tIns="0" rIns="0" bIns="0" rtlCol="0" anchor="t">
            <a:spAutoFit/>
          </a:bodyPr>
          <a:lstStyle/>
          <a:p>
            <a:pPr algn="just">
              <a:lnSpc>
                <a:spcPts val="2122"/>
              </a:lnSpc>
            </a:pPr>
            <a:r>
              <a:rPr lang="en-US" sz="151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sp>
        <p:nvSpPr>
          <p:cNvPr id="41" name="TextBox 41"/>
          <p:cNvSpPr txBox="1"/>
          <p:nvPr/>
        </p:nvSpPr>
        <p:spPr>
          <a:xfrm>
            <a:off x="5424179" y="6952367"/>
            <a:ext cx="2956248" cy="1327630"/>
          </a:xfrm>
          <a:prstGeom prst="rect">
            <a:avLst/>
          </a:prstGeom>
        </p:spPr>
        <p:txBody>
          <a:bodyPr lIns="0" tIns="0" rIns="0" bIns="0" rtlCol="0" anchor="t">
            <a:spAutoFit/>
          </a:bodyPr>
          <a:lstStyle/>
          <a:p>
            <a:pPr algn="just">
              <a:lnSpc>
                <a:spcPts val="2122"/>
              </a:lnSpc>
            </a:pPr>
            <a:r>
              <a:rPr lang="en-US" sz="1516" i="1" dirty="0">
                <a:solidFill>
                  <a:srgbClr val="1C3F60"/>
                </a:solidFill>
                <a:latin typeface="Open Sauce Italics"/>
                <a:ea typeface="Open Sauce Italics"/>
                <a:cs typeface="Open Sauce Italics"/>
                <a:sym typeface="Open Sauce Italics"/>
              </a:rPr>
              <a:t>Lorem ipsum dolor sit </a:t>
            </a:r>
            <a:r>
              <a:rPr lang="en-US" sz="1516" i="1" dirty="0" err="1">
                <a:solidFill>
                  <a:srgbClr val="1C3F60"/>
                </a:solidFill>
                <a:latin typeface="Open Sauce Italics"/>
                <a:ea typeface="Open Sauce Italics"/>
                <a:cs typeface="Open Sauce Italics"/>
                <a:sym typeface="Open Sauce Italics"/>
              </a:rPr>
              <a:t>amet</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consectetur</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adipiscing</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elit</a:t>
            </a:r>
            <a:r>
              <a:rPr lang="en-US" sz="1516" i="1" dirty="0">
                <a:solidFill>
                  <a:srgbClr val="1C3F60"/>
                </a:solidFill>
                <a:latin typeface="Open Sauce Italics"/>
                <a:ea typeface="Open Sauce Italics"/>
                <a:cs typeface="Open Sauce Italics"/>
                <a:sym typeface="Open Sauce Italics"/>
              </a:rPr>
              <a:t>, sed do </a:t>
            </a:r>
            <a:r>
              <a:rPr lang="en-US" sz="1516" i="1" dirty="0" err="1">
                <a:solidFill>
                  <a:srgbClr val="1C3F60"/>
                </a:solidFill>
                <a:latin typeface="Open Sauce Italics"/>
                <a:ea typeface="Open Sauce Italics"/>
                <a:cs typeface="Open Sauce Italics"/>
                <a:sym typeface="Open Sauce Italics"/>
              </a:rPr>
              <a:t>eiusmod</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tempor</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incididunt</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ut</a:t>
            </a:r>
            <a:r>
              <a:rPr lang="en-US" sz="1516" i="1" dirty="0">
                <a:solidFill>
                  <a:srgbClr val="1C3F60"/>
                </a:solidFill>
                <a:latin typeface="Open Sauce Italics"/>
                <a:ea typeface="Open Sauce Italics"/>
                <a:cs typeface="Open Sauce Italics"/>
                <a:sym typeface="Open Sauce Italics"/>
              </a:rPr>
              <a:t> labore et dolore magna </a:t>
            </a:r>
            <a:r>
              <a:rPr lang="en-US" sz="1516" i="1" dirty="0" err="1">
                <a:solidFill>
                  <a:srgbClr val="1C3F60"/>
                </a:solidFill>
                <a:latin typeface="Open Sauce Italics"/>
                <a:ea typeface="Open Sauce Italics"/>
                <a:cs typeface="Open Sauce Italics"/>
                <a:sym typeface="Open Sauce Italics"/>
              </a:rPr>
              <a:t>aliqua</a:t>
            </a:r>
            <a:r>
              <a:rPr lang="en-US" sz="1516" i="1" dirty="0">
                <a:solidFill>
                  <a:srgbClr val="1C3F60"/>
                </a:solidFill>
                <a:latin typeface="Open Sauce Italics"/>
                <a:ea typeface="Open Sauce Italics"/>
                <a:cs typeface="Open Sauce Italics"/>
                <a:sym typeface="Open Sauce Italics"/>
              </a:rPr>
              <a:t>. </a:t>
            </a:r>
          </a:p>
        </p:txBody>
      </p:sp>
      <p:sp>
        <p:nvSpPr>
          <p:cNvPr id="42" name="TextBox 42"/>
          <p:cNvSpPr txBox="1"/>
          <p:nvPr/>
        </p:nvSpPr>
        <p:spPr>
          <a:xfrm>
            <a:off x="9848963" y="6952367"/>
            <a:ext cx="2956248" cy="1327630"/>
          </a:xfrm>
          <a:prstGeom prst="rect">
            <a:avLst/>
          </a:prstGeom>
        </p:spPr>
        <p:txBody>
          <a:bodyPr lIns="0" tIns="0" rIns="0" bIns="0" rtlCol="0" anchor="t">
            <a:spAutoFit/>
          </a:bodyPr>
          <a:lstStyle/>
          <a:p>
            <a:pPr algn="just">
              <a:lnSpc>
                <a:spcPts val="2122"/>
              </a:lnSpc>
            </a:pPr>
            <a:r>
              <a:rPr lang="en-US" sz="151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sp>
        <p:nvSpPr>
          <p:cNvPr id="43" name="TextBox 43"/>
          <p:cNvSpPr txBox="1"/>
          <p:nvPr/>
        </p:nvSpPr>
        <p:spPr>
          <a:xfrm>
            <a:off x="14273747" y="6952367"/>
            <a:ext cx="2956248" cy="1327630"/>
          </a:xfrm>
          <a:prstGeom prst="rect">
            <a:avLst/>
          </a:prstGeom>
        </p:spPr>
        <p:txBody>
          <a:bodyPr lIns="0" tIns="0" rIns="0" bIns="0" rtlCol="0" anchor="t">
            <a:spAutoFit/>
          </a:bodyPr>
          <a:lstStyle/>
          <a:p>
            <a:pPr algn="just">
              <a:lnSpc>
                <a:spcPts val="2122"/>
              </a:lnSpc>
            </a:pPr>
            <a:r>
              <a:rPr lang="en-US" sz="1516" i="1" dirty="0">
                <a:solidFill>
                  <a:srgbClr val="1C3F60"/>
                </a:solidFill>
                <a:latin typeface="Open Sauce Italics"/>
                <a:ea typeface="Open Sauce Italics"/>
                <a:cs typeface="Open Sauce Italics"/>
                <a:sym typeface="Open Sauce Italics"/>
              </a:rPr>
              <a:t>Lorem ipsum dolor sit </a:t>
            </a:r>
            <a:r>
              <a:rPr lang="en-US" sz="1516" i="1" dirty="0" err="1">
                <a:solidFill>
                  <a:srgbClr val="1C3F60"/>
                </a:solidFill>
                <a:latin typeface="Open Sauce Italics"/>
                <a:ea typeface="Open Sauce Italics"/>
                <a:cs typeface="Open Sauce Italics"/>
                <a:sym typeface="Open Sauce Italics"/>
              </a:rPr>
              <a:t>amet</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consectetur</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adipiscing</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elit</a:t>
            </a:r>
            <a:r>
              <a:rPr lang="en-US" sz="1516" i="1" dirty="0">
                <a:solidFill>
                  <a:srgbClr val="1C3F60"/>
                </a:solidFill>
                <a:latin typeface="Open Sauce Italics"/>
                <a:ea typeface="Open Sauce Italics"/>
                <a:cs typeface="Open Sauce Italics"/>
                <a:sym typeface="Open Sauce Italics"/>
              </a:rPr>
              <a:t>, sed do </a:t>
            </a:r>
            <a:r>
              <a:rPr lang="en-US" sz="1516" i="1" dirty="0" err="1">
                <a:solidFill>
                  <a:srgbClr val="1C3F60"/>
                </a:solidFill>
                <a:latin typeface="Open Sauce Italics"/>
                <a:ea typeface="Open Sauce Italics"/>
                <a:cs typeface="Open Sauce Italics"/>
                <a:sym typeface="Open Sauce Italics"/>
              </a:rPr>
              <a:t>eiusmod</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tempor</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incididunt</a:t>
            </a:r>
            <a:r>
              <a:rPr lang="en-US" sz="1516" i="1" dirty="0">
                <a:solidFill>
                  <a:srgbClr val="1C3F60"/>
                </a:solidFill>
                <a:latin typeface="Open Sauce Italics"/>
                <a:ea typeface="Open Sauce Italics"/>
                <a:cs typeface="Open Sauce Italics"/>
                <a:sym typeface="Open Sauce Italics"/>
              </a:rPr>
              <a:t> </a:t>
            </a:r>
            <a:r>
              <a:rPr lang="en-US" sz="1516" i="1" dirty="0" err="1">
                <a:solidFill>
                  <a:srgbClr val="1C3F60"/>
                </a:solidFill>
                <a:latin typeface="Open Sauce Italics"/>
                <a:ea typeface="Open Sauce Italics"/>
                <a:cs typeface="Open Sauce Italics"/>
                <a:sym typeface="Open Sauce Italics"/>
              </a:rPr>
              <a:t>ut</a:t>
            </a:r>
            <a:r>
              <a:rPr lang="en-US" sz="1516" i="1" dirty="0">
                <a:solidFill>
                  <a:srgbClr val="1C3F60"/>
                </a:solidFill>
                <a:latin typeface="Open Sauce Italics"/>
                <a:ea typeface="Open Sauce Italics"/>
                <a:cs typeface="Open Sauce Italics"/>
                <a:sym typeface="Open Sauce Italics"/>
              </a:rPr>
              <a:t> labore et dolore magna </a:t>
            </a:r>
            <a:r>
              <a:rPr lang="en-US" sz="1516" i="1" dirty="0" err="1">
                <a:solidFill>
                  <a:srgbClr val="1C3F60"/>
                </a:solidFill>
                <a:latin typeface="Open Sauce Italics"/>
                <a:ea typeface="Open Sauce Italics"/>
                <a:cs typeface="Open Sauce Italics"/>
                <a:sym typeface="Open Sauce Italics"/>
              </a:rPr>
              <a:t>aliqua</a:t>
            </a:r>
            <a:r>
              <a:rPr lang="en-US" sz="1516" i="1" dirty="0">
                <a:solidFill>
                  <a:srgbClr val="1C3F60"/>
                </a:solidFill>
                <a:latin typeface="Open Sauce Italics"/>
                <a:ea typeface="Open Sauce Italics"/>
                <a:cs typeface="Open Sauce Italics"/>
                <a:sym typeface="Open Sauce Italics"/>
              </a:rPr>
              <a:t>. </a:t>
            </a:r>
          </a:p>
        </p:txBody>
      </p:sp>
      <p:grpSp>
        <p:nvGrpSpPr>
          <p:cNvPr id="48" name="Group 6">
            <a:extLst>
              <a:ext uri="{FF2B5EF4-FFF2-40B4-BE49-F238E27FC236}">
                <a16:creationId xmlns:a16="http://schemas.microsoft.com/office/drawing/2014/main" id="{B245C85E-0F2B-02CD-06DD-676248FC3230}"/>
              </a:ext>
            </a:extLst>
          </p:cNvPr>
          <p:cNvGrpSpPr/>
          <p:nvPr/>
        </p:nvGrpSpPr>
        <p:grpSpPr>
          <a:xfrm>
            <a:off x="1064321" y="2950202"/>
            <a:ext cx="2709498" cy="2709498"/>
            <a:chOff x="0" y="0"/>
            <a:chExt cx="812800" cy="812800"/>
          </a:xfrm>
        </p:grpSpPr>
        <p:sp>
          <p:nvSpPr>
            <p:cNvPr id="49" name="Freeform 7">
              <a:extLst>
                <a:ext uri="{FF2B5EF4-FFF2-40B4-BE49-F238E27FC236}">
                  <a16:creationId xmlns:a16="http://schemas.microsoft.com/office/drawing/2014/main" id="{8C46F8F8-E75D-464A-2230-7118CB1E840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906" r="-24906"/>
              </a:stretch>
            </a:blipFill>
          </p:spPr>
          <p:txBody>
            <a:bodyPr/>
            <a:lstStyle/>
            <a:p>
              <a:endParaRPr lang="ro-RO"/>
            </a:p>
          </p:txBody>
        </p:sp>
      </p:grpSp>
      <p:grpSp>
        <p:nvGrpSpPr>
          <p:cNvPr id="50" name="Group 11">
            <a:extLst>
              <a:ext uri="{FF2B5EF4-FFF2-40B4-BE49-F238E27FC236}">
                <a16:creationId xmlns:a16="http://schemas.microsoft.com/office/drawing/2014/main" id="{7CF19DB1-8632-3F25-7362-2A1CF564EE04}"/>
              </a:ext>
            </a:extLst>
          </p:cNvPr>
          <p:cNvGrpSpPr/>
          <p:nvPr/>
        </p:nvGrpSpPr>
        <p:grpSpPr>
          <a:xfrm>
            <a:off x="5513213" y="3003073"/>
            <a:ext cx="2709498" cy="2709498"/>
            <a:chOff x="0" y="0"/>
            <a:chExt cx="812800" cy="812800"/>
          </a:xfrm>
        </p:grpSpPr>
        <p:sp>
          <p:nvSpPr>
            <p:cNvPr id="51" name="Freeform 12">
              <a:extLst>
                <a:ext uri="{FF2B5EF4-FFF2-40B4-BE49-F238E27FC236}">
                  <a16:creationId xmlns:a16="http://schemas.microsoft.com/office/drawing/2014/main" id="{B081BE2F-C20E-C913-33CE-2A65FCAD5D6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p:spPr>
          <p:txBody>
            <a:bodyPr/>
            <a:lstStyle/>
            <a:p>
              <a:endParaRPr lang="ro-RO"/>
            </a:p>
          </p:txBody>
        </p:sp>
      </p:grpSp>
      <p:grpSp>
        <p:nvGrpSpPr>
          <p:cNvPr id="52" name="Group 16">
            <a:extLst>
              <a:ext uri="{FF2B5EF4-FFF2-40B4-BE49-F238E27FC236}">
                <a16:creationId xmlns:a16="http://schemas.microsoft.com/office/drawing/2014/main" id="{134CD36F-6C28-A5A8-1D98-F1F92F783493}"/>
              </a:ext>
            </a:extLst>
          </p:cNvPr>
          <p:cNvGrpSpPr/>
          <p:nvPr/>
        </p:nvGrpSpPr>
        <p:grpSpPr>
          <a:xfrm>
            <a:off x="9862760" y="3118441"/>
            <a:ext cx="2709498" cy="2709498"/>
            <a:chOff x="0" y="0"/>
            <a:chExt cx="812800" cy="812800"/>
          </a:xfrm>
        </p:grpSpPr>
        <p:sp>
          <p:nvSpPr>
            <p:cNvPr id="53" name="Freeform 17">
              <a:extLst>
                <a:ext uri="{FF2B5EF4-FFF2-40B4-BE49-F238E27FC236}">
                  <a16:creationId xmlns:a16="http://schemas.microsoft.com/office/drawing/2014/main" id="{16BD1CBE-BCEC-B558-F2AB-FF3A850E6D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6481" r="-26481"/>
              </a:stretch>
            </a:blipFill>
          </p:spPr>
          <p:txBody>
            <a:bodyPr/>
            <a:lstStyle/>
            <a:p>
              <a:endParaRPr lang="ro-RO"/>
            </a:p>
          </p:txBody>
        </p:sp>
      </p:grpSp>
      <p:grpSp>
        <p:nvGrpSpPr>
          <p:cNvPr id="54" name="Group 18">
            <a:extLst>
              <a:ext uri="{FF2B5EF4-FFF2-40B4-BE49-F238E27FC236}">
                <a16:creationId xmlns:a16="http://schemas.microsoft.com/office/drawing/2014/main" id="{05A92E9B-C2A9-41C5-A8F6-6C24823CEBF3}"/>
              </a:ext>
            </a:extLst>
          </p:cNvPr>
          <p:cNvGrpSpPr/>
          <p:nvPr/>
        </p:nvGrpSpPr>
        <p:grpSpPr>
          <a:xfrm>
            <a:off x="14235310" y="3000040"/>
            <a:ext cx="2786584" cy="2622434"/>
            <a:chOff x="0" y="0"/>
            <a:chExt cx="812800" cy="812800"/>
          </a:xfrm>
        </p:grpSpPr>
        <p:sp>
          <p:nvSpPr>
            <p:cNvPr id="55" name="Freeform 19">
              <a:extLst>
                <a:ext uri="{FF2B5EF4-FFF2-40B4-BE49-F238E27FC236}">
                  <a16:creationId xmlns:a16="http://schemas.microsoft.com/office/drawing/2014/main" id="{1CEA57B1-83E4-289B-512F-6E28320F6C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757" r="-25757"/>
              </a:stretch>
            </a:blipFill>
            <a:ln w="19050" cap="sq">
              <a:solidFill>
                <a:srgbClr val="E1B44F"/>
              </a:solidFill>
              <a:prstDash val="solid"/>
              <a:miter/>
            </a:ln>
          </p:spPr>
          <p:txBody>
            <a:bodyPr/>
            <a:lstStyle/>
            <a:p>
              <a:endParaRPr lang="ro-RO"/>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3">
            <a:extLst>
              <a:ext uri="{FF2B5EF4-FFF2-40B4-BE49-F238E27FC236}">
                <a16:creationId xmlns:a16="http://schemas.microsoft.com/office/drawing/2014/main" id="{B5EFD958-B60A-15E2-172D-D909D466C2DD}"/>
              </a:ext>
            </a:extLst>
          </p:cNvPr>
          <p:cNvGrpSpPr/>
          <p:nvPr/>
        </p:nvGrpSpPr>
        <p:grpSpPr>
          <a:xfrm>
            <a:off x="12248471" y="0"/>
            <a:ext cx="6039529" cy="10287000"/>
            <a:chOff x="0" y="0"/>
            <a:chExt cx="935681" cy="1593725"/>
          </a:xfrm>
        </p:grpSpPr>
        <p:sp>
          <p:nvSpPr>
            <p:cNvPr id="30" name="Freeform 4">
              <a:extLst>
                <a:ext uri="{FF2B5EF4-FFF2-40B4-BE49-F238E27FC236}">
                  <a16:creationId xmlns:a16="http://schemas.microsoft.com/office/drawing/2014/main" id="{4FAF6D5E-7BDB-ED0B-10A4-7DC33FABE99A}"/>
                </a:ext>
              </a:extLst>
            </p:cNvPr>
            <p:cNvSpPr/>
            <p:nvPr/>
          </p:nvSpPr>
          <p:spPr>
            <a:xfrm>
              <a:off x="0" y="0"/>
              <a:ext cx="935681" cy="1593725"/>
            </a:xfrm>
            <a:custGeom>
              <a:avLst/>
              <a:gdLst/>
              <a:ahLst/>
              <a:cxnLst/>
              <a:rect l="l" t="t" r="r" b="b"/>
              <a:pathLst>
                <a:path w="935681" h="1593725">
                  <a:moveTo>
                    <a:pt x="0" y="0"/>
                  </a:moveTo>
                  <a:lnTo>
                    <a:pt x="935681" y="0"/>
                  </a:lnTo>
                  <a:lnTo>
                    <a:pt x="935681" y="1593725"/>
                  </a:lnTo>
                  <a:lnTo>
                    <a:pt x="0" y="1593725"/>
                  </a:lnTo>
                  <a:close/>
                </a:path>
              </a:pathLst>
            </a:custGeom>
            <a:blipFill>
              <a:blip r:embed="rId2"/>
              <a:stretch>
                <a:fillRect l="-13872" r="-13872"/>
              </a:stretch>
            </a:blipFill>
          </p:spPr>
          <p:txBody>
            <a:bodyPr/>
            <a:lstStyle/>
            <a:p>
              <a:endParaRPr lang="ro-RO"/>
            </a:p>
          </p:txBody>
        </p:sp>
      </p:grpSp>
      <p:grpSp>
        <p:nvGrpSpPr>
          <p:cNvPr id="5" name="Group 5"/>
          <p:cNvGrpSpPr/>
          <p:nvPr/>
        </p:nvGrpSpPr>
        <p:grpSpPr>
          <a:xfrm rot="-5400000">
            <a:off x="3699737" y="4721185"/>
            <a:ext cx="4540891" cy="2797316"/>
            <a:chOff x="0" y="0"/>
            <a:chExt cx="659710" cy="406400"/>
          </a:xfrm>
        </p:grpSpPr>
        <p:sp>
          <p:nvSpPr>
            <p:cNvPr id="6" name="Freeform 6"/>
            <p:cNvSpPr/>
            <p:nvPr/>
          </p:nvSpPr>
          <p:spPr>
            <a:xfrm>
              <a:off x="0" y="0"/>
              <a:ext cx="659710" cy="406400"/>
            </a:xfrm>
            <a:custGeom>
              <a:avLst/>
              <a:gdLst/>
              <a:ahLst/>
              <a:cxnLst/>
              <a:rect l="l" t="t" r="r" b="b"/>
              <a:pathLst>
                <a:path w="659710" h="406400">
                  <a:moveTo>
                    <a:pt x="456510" y="0"/>
                  </a:moveTo>
                  <a:cubicBezTo>
                    <a:pt x="568735" y="0"/>
                    <a:pt x="659710" y="90976"/>
                    <a:pt x="659710" y="203200"/>
                  </a:cubicBezTo>
                  <a:cubicBezTo>
                    <a:pt x="659710" y="315424"/>
                    <a:pt x="568735" y="406400"/>
                    <a:pt x="456510" y="406400"/>
                  </a:cubicBezTo>
                  <a:lnTo>
                    <a:pt x="203200" y="406400"/>
                  </a:lnTo>
                  <a:cubicBezTo>
                    <a:pt x="90976" y="406400"/>
                    <a:pt x="0" y="315424"/>
                    <a:pt x="0" y="203200"/>
                  </a:cubicBezTo>
                  <a:cubicBezTo>
                    <a:pt x="0" y="90976"/>
                    <a:pt x="90976" y="0"/>
                    <a:pt x="203200" y="0"/>
                  </a:cubicBezTo>
                  <a:close/>
                </a:path>
              </a:pathLst>
            </a:custGeom>
            <a:solidFill>
              <a:srgbClr val="E1B44F"/>
            </a:solidFill>
          </p:spPr>
          <p:txBody>
            <a:bodyPr/>
            <a:lstStyle/>
            <a:p>
              <a:endParaRPr lang="ro-RO"/>
            </a:p>
          </p:txBody>
        </p:sp>
        <p:sp>
          <p:nvSpPr>
            <p:cNvPr id="7" name="TextBox 7"/>
            <p:cNvSpPr txBox="1"/>
            <p:nvPr/>
          </p:nvSpPr>
          <p:spPr>
            <a:xfrm>
              <a:off x="0" y="-47625"/>
              <a:ext cx="659710" cy="45402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028700" y="1238250"/>
            <a:ext cx="5518343" cy="1580953"/>
          </a:xfrm>
          <a:prstGeom prst="rect">
            <a:avLst/>
          </a:prstGeom>
        </p:spPr>
        <p:txBody>
          <a:bodyPr lIns="0" tIns="0" rIns="0" bIns="0" rtlCol="0" anchor="t">
            <a:spAutoFit/>
          </a:bodyPr>
          <a:lstStyle/>
          <a:p>
            <a:pPr algn="l">
              <a:lnSpc>
                <a:spcPts val="11896"/>
              </a:lnSpc>
            </a:pPr>
            <a:r>
              <a:rPr lang="en-US" sz="11778" b="1" spc="-530" dirty="0" err="1">
                <a:solidFill>
                  <a:srgbClr val="1C3F60"/>
                </a:solidFill>
                <a:latin typeface="Open Sauce Bold"/>
                <a:ea typeface="Open Sauce Bold"/>
                <a:cs typeface="Open Sauce Bold"/>
                <a:sym typeface="Open Sauce Bold"/>
              </a:rPr>
              <a:t>Titlu</a:t>
            </a:r>
            <a:endParaRPr lang="en-US" sz="11778" b="1" spc="-530" dirty="0">
              <a:solidFill>
                <a:srgbClr val="1C3F60"/>
              </a:solidFill>
              <a:latin typeface="Open Sauce Bold"/>
              <a:ea typeface="Open Sauce Bold"/>
              <a:cs typeface="Open Sauce Bold"/>
              <a:sym typeface="Open Sauce Bold"/>
            </a:endParaRPr>
          </a:p>
        </p:txBody>
      </p:sp>
      <p:sp>
        <p:nvSpPr>
          <p:cNvPr id="9" name="TextBox 9"/>
          <p:cNvSpPr txBox="1"/>
          <p:nvPr/>
        </p:nvSpPr>
        <p:spPr>
          <a:xfrm>
            <a:off x="6547043" y="1229192"/>
            <a:ext cx="6285560" cy="1526059"/>
          </a:xfrm>
          <a:prstGeom prst="rect">
            <a:avLst/>
          </a:prstGeom>
        </p:spPr>
        <p:txBody>
          <a:bodyPr lIns="0" tIns="0" rIns="0" bIns="0" rtlCol="0" anchor="t">
            <a:spAutoFit/>
          </a:bodyPr>
          <a:lstStyle/>
          <a:p>
            <a:pPr algn="l">
              <a:lnSpc>
                <a:spcPts val="11932"/>
              </a:lnSpc>
            </a:pPr>
            <a:r>
              <a:rPr lang="en-US" sz="11814" b="1" i="1" spc="-531" dirty="0" err="1">
                <a:solidFill>
                  <a:srgbClr val="E1B44F"/>
                </a:solidFill>
                <a:latin typeface="Open Sauce Bold Italics"/>
                <a:ea typeface="Open Sauce Bold Italics"/>
                <a:cs typeface="Open Sauce Bold Italics"/>
                <a:sym typeface="Open Sauce Bold Italics"/>
              </a:rPr>
              <a:t>Titlu</a:t>
            </a:r>
            <a:endParaRPr lang="en-US" sz="11814" b="1" i="1" spc="-531" dirty="0">
              <a:solidFill>
                <a:srgbClr val="E1B44F"/>
              </a:solidFill>
              <a:latin typeface="Open Sauce Bold Italics"/>
              <a:ea typeface="Open Sauce Bold Italics"/>
              <a:cs typeface="Open Sauce Bold Italics"/>
              <a:sym typeface="Open Sauce Bold Italics"/>
            </a:endParaRPr>
          </a:p>
        </p:txBody>
      </p:sp>
      <p:sp>
        <p:nvSpPr>
          <p:cNvPr id="10" name="TextBox 10"/>
          <p:cNvSpPr txBox="1"/>
          <p:nvPr/>
        </p:nvSpPr>
        <p:spPr>
          <a:xfrm>
            <a:off x="1028700" y="2781103"/>
            <a:ext cx="10306925" cy="709888"/>
          </a:xfrm>
          <a:prstGeom prst="rect">
            <a:avLst/>
          </a:prstGeom>
        </p:spPr>
        <p:txBody>
          <a:bodyPr lIns="0" tIns="0" rIns="0" bIns="0" rtlCol="0" anchor="t">
            <a:spAutoFit/>
          </a:bodyPr>
          <a:lstStyle/>
          <a:p>
            <a:pPr algn="just">
              <a:lnSpc>
                <a:spcPts val="2872"/>
              </a:lnSpc>
            </a:pPr>
            <a:r>
              <a:rPr lang="en-US" sz="2051"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grpSp>
        <p:nvGrpSpPr>
          <p:cNvPr id="11" name="Group 11"/>
          <p:cNvGrpSpPr/>
          <p:nvPr/>
        </p:nvGrpSpPr>
        <p:grpSpPr>
          <a:xfrm rot="-5400000">
            <a:off x="156913" y="4721185"/>
            <a:ext cx="4540891" cy="2797316"/>
            <a:chOff x="0" y="0"/>
            <a:chExt cx="659710" cy="406400"/>
          </a:xfrm>
        </p:grpSpPr>
        <p:sp>
          <p:nvSpPr>
            <p:cNvPr id="12" name="Freeform 12"/>
            <p:cNvSpPr/>
            <p:nvPr/>
          </p:nvSpPr>
          <p:spPr>
            <a:xfrm>
              <a:off x="0" y="0"/>
              <a:ext cx="659710" cy="406400"/>
            </a:xfrm>
            <a:custGeom>
              <a:avLst/>
              <a:gdLst/>
              <a:ahLst/>
              <a:cxnLst/>
              <a:rect l="l" t="t" r="r" b="b"/>
              <a:pathLst>
                <a:path w="659710" h="406400">
                  <a:moveTo>
                    <a:pt x="456510" y="0"/>
                  </a:moveTo>
                  <a:cubicBezTo>
                    <a:pt x="568735" y="0"/>
                    <a:pt x="659710" y="90976"/>
                    <a:pt x="659710" y="203200"/>
                  </a:cubicBezTo>
                  <a:cubicBezTo>
                    <a:pt x="659710" y="315424"/>
                    <a:pt x="568735" y="406400"/>
                    <a:pt x="456510" y="406400"/>
                  </a:cubicBezTo>
                  <a:lnTo>
                    <a:pt x="203200" y="406400"/>
                  </a:lnTo>
                  <a:cubicBezTo>
                    <a:pt x="90976" y="406400"/>
                    <a:pt x="0" y="315424"/>
                    <a:pt x="0" y="203200"/>
                  </a:cubicBezTo>
                  <a:cubicBezTo>
                    <a:pt x="0" y="90976"/>
                    <a:pt x="90976" y="0"/>
                    <a:pt x="203200" y="0"/>
                  </a:cubicBezTo>
                  <a:close/>
                </a:path>
              </a:pathLst>
            </a:custGeom>
            <a:solidFill>
              <a:srgbClr val="1C3F60"/>
            </a:solidFill>
          </p:spPr>
          <p:txBody>
            <a:bodyPr/>
            <a:lstStyle/>
            <a:p>
              <a:endParaRPr lang="ro-RO"/>
            </a:p>
          </p:txBody>
        </p:sp>
        <p:sp>
          <p:nvSpPr>
            <p:cNvPr id="13" name="TextBox 13"/>
            <p:cNvSpPr txBox="1"/>
            <p:nvPr/>
          </p:nvSpPr>
          <p:spPr>
            <a:xfrm>
              <a:off x="0" y="-47625"/>
              <a:ext cx="659710" cy="45402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090455" y="5103376"/>
            <a:ext cx="2673806" cy="1196187"/>
          </a:xfrm>
          <a:prstGeom prst="rect">
            <a:avLst/>
          </a:prstGeom>
        </p:spPr>
        <p:txBody>
          <a:bodyPr lIns="0" tIns="0" rIns="0" bIns="0" rtlCol="0" anchor="t">
            <a:spAutoFit/>
          </a:bodyPr>
          <a:lstStyle/>
          <a:p>
            <a:pPr algn="ctr">
              <a:lnSpc>
                <a:spcPts val="9093"/>
              </a:lnSpc>
            </a:pPr>
            <a:r>
              <a:rPr lang="en-US" sz="9003" b="1" spc="-405" dirty="0">
                <a:solidFill>
                  <a:srgbClr val="FFFFFF"/>
                </a:solidFill>
                <a:latin typeface="Open Sauce Bold"/>
                <a:ea typeface="Open Sauce Bold"/>
                <a:cs typeface="Open Sauce Bold"/>
                <a:sym typeface="Open Sauce Bold"/>
              </a:rPr>
              <a:t>XX</a:t>
            </a:r>
          </a:p>
        </p:txBody>
      </p:sp>
      <p:sp>
        <p:nvSpPr>
          <p:cNvPr id="15" name="TextBox 15"/>
          <p:cNvSpPr txBox="1"/>
          <p:nvPr/>
        </p:nvSpPr>
        <p:spPr>
          <a:xfrm>
            <a:off x="1161018" y="4697152"/>
            <a:ext cx="2532680" cy="275268"/>
          </a:xfrm>
          <a:prstGeom prst="rect">
            <a:avLst/>
          </a:prstGeom>
        </p:spPr>
        <p:txBody>
          <a:bodyPr lIns="0" tIns="0" rIns="0" bIns="0" rtlCol="0" anchor="t">
            <a:spAutoFit/>
          </a:bodyPr>
          <a:lstStyle/>
          <a:p>
            <a:pPr algn="ctr">
              <a:lnSpc>
                <a:spcPts val="2286"/>
              </a:lnSpc>
            </a:pPr>
            <a:r>
              <a:rPr lang="en-US" sz="1633" i="1" dirty="0">
                <a:solidFill>
                  <a:srgbClr val="FFFFFF"/>
                </a:solidFill>
                <a:latin typeface="Open Sauce Italics"/>
                <a:ea typeface="Open Sauce Italics"/>
                <a:cs typeface="Open Sauce Italics"/>
                <a:sym typeface="Open Sauce Italics"/>
              </a:rPr>
              <a:t>Text</a:t>
            </a:r>
          </a:p>
        </p:txBody>
      </p:sp>
      <p:sp>
        <p:nvSpPr>
          <p:cNvPr id="16" name="AutoShape 16"/>
          <p:cNvSpPr/>
          <p:nvPr/>
        </p:nvSpPr>
        <p:spPr>
          <a:xfrm>
            <a:off x="1514091" y="6279316"/>
            <a:ext cx="1826535" cy="0"/>
          </a:xfrm>
          <a:prstGeom prst="line">
            <a:avLst/>
          </a:prstGeom>
          <a:ln w="38100" cap="flat">
            <a:solidFill>
              <a:srgbClr val="FFFFFF"/>
            </a:solidFill>
            <a:prstDash val="solid"/>
            <a:headEnd type="none" w="sm" len="sm"/>
            <a:tailEnd type="none" w="sm" len="sm"/>
          </a:ln>
        </p:spPr>
        <p:txBody>
          <a:bodyPr/>
          <a:lstStyle/>
          <a:p>
            <a:endParaRPr lang="ro-RO"/>
          </a:p>
        </p:txBody>
      </p:sp>
      <p:sp>
        <p:nvSpPr>
          <p:cNvPr id="17" name="TextBox 17"/>
          <p:cNvSpPr txBox="1"/>
          <p:nvPr/>
        </p:nvSpPr>
        <p:spPr>
          <a:xfrm>
            <a:off x="1362099" y="6497875"/>
            <a:ext cx="2130517" cy="1017295"/>
          </a:xfrm>
          <a:prstGeom prst="rect">
            <a:avLst/>
          </a:prstGeom>
        </p:spPr>
        <p:txBody>
          <a:bodyPr lIns="0" tIns="0" rIns="0" bIns="0" rtlCol="0" anchor="t">
            <a:spAutoFit/>
          </a:bodyPr>
          <a:lstStyle/>
          <a:p>
            <a:pPr algn="ctr">
              <a:lnSpc>
                <a:spcPts val="1659"/>
              </a:lnSpc>
            </a:pPr>
            <a:r>
              <a:rPr lang="en-US" sz="1185" i="1" dirty="0">
                <a:solidFill>
                  <a:srgbClr val="FFFFFF"/>
                </a:solidFill>
                <a:latin typeface="Open Sauce Italics"/>
                <a:ea typeface="Open Sauce Italics"/>
                <a:cs typeface="Open Sauce Italics"/>
                <a:sym typeface="Open Sauce Italics"/>
              </a:rPr>
              <a:t>Lorem ipsum dolor sit </a:t>
            </a:r>
            <a:r>
              <a:rPr lang="en-US" sz="1185" i="1" dirty="0" err="1">
                <a:solidFill>
                  <a:srgbClr val="FFFFFF"/>
                </a:solidFill>
                <a:latin typeface="Open Sauce Italics"/>
                <a:ea typeface="Open Sauce Italics"/>
                <a:cs typeface="Open Sauce Italics"/>
                <a:sym typeface="Open Sauce Italics"/>
              </a:rPr>
              <a:t>amet</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consectetur</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adipiscing</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elit</a:t>
            </a:r>
            <a:r>
              <a:rPr lang="en-US" sz="1185" i="1" dirty="0">
                <a:solidFill>
                  <a:srgbClr val="FFFFFF"/>
                </a:solidFill>
                <a:latin typeface="Open Sauce Italics"/>
                <a:ea typeface="Open Sauce Italics"/>
                <a:cs typeface="Open Sauce Italics"/>
                <a:sym typeface="Open Sauce Italics"/>
              </a:rPr>
              <a:t>, sed do </a:t>
            </a:r>
            <a:r>
              <a:rPr lang="en-US" sz="1185" i="1" dirty="0" err="1">
                <a:solidFill>
                  <a:srgbClr val="FFFFFF"/>
                </a:solidFill>
                <a:latin typeface="Open Sauce Italics"/>
                <a:ea typeface="Open Sauce Italics"/>
                <a:cs typeface="Open Sauce Italics"/>
                <a:sym typeface="Open Sauce Italics"/>
              </a:rPr>
              <a:t>eiusmod</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tempor</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incididunt</a:t>
            </a:r>
            <a:r>
              <a:rPr lang="en-US" sz="1185" i="1" dirty="0">
                <a:solidFill>
                  <a:srgbClr val="FFFFFF"/>
                </a:solidFill>
                <a:latin typeface="Open Sauce Italics"/>
                <a:ea typeface="Open Sauce Italics"/>
                <a:cs typeface="Open Sauce Italics"/>
                <a:sym typeface="Open Sauce Italics"/>
              </a:rPr>
              <a:t> </a:t>
            </a:r>
            <a:r>
              <a:rPr lang="en-US" sz="1185" i="1" dirty="0" err="1">
                <a:solidFill>
                  <a:srgbClr val="FFFFFF"/>
                </a:solidFill>
                <a:latin typeface="Open Sauce Italics"/>
                <a:ea typeface="Open Sauce Italics"/>
                <a:cs typeface="Open Sauce Italics"/>
                <a:sym typeface="Open Sauce Italics"/>
              </a:rPr>
              <a:t>ut</a:t>
            </a:r>
            <a:r>
              <a:rPr lang="en-US" sz="1185" i="1" dirty="0">
                <a:solidFill>
                  <a:srgbClr val="FFFFFF"/>
                </a:solidFill>
                <a:latin typeface="Open Sauce Italics"/>
                <a:ea typeface="Open Sauce Italics"/>
                <a:cs typeface="Open Sauce Italics"/>
                <a:sym typeface="Open Sauce Italics"/>
              </a:rPr>
              <a:t> labore et dolore magna </a:t>
            </a:r>
            <a:r>
              <a:rPr lang="en-US" sz="1185" i="1" dirty="0" err="1">
                <a:solidFill>
                  <a:srgbClr val="FFFFFF"/>
                </a:solidFill>
                <a:latin typeface="Open Sauce Italics"/>
                <a:ea typeface="Open Sauce Italics"/>
                <a:cs typeface="Open Sauce Italics"/>
                <a:sym typeface="Open Sauce Italics"/>
              </a:rPr>
              <a:t>aliqua</a:t>
            </a:r>
            <a:r>
              <a:rPr lang="en-US" sz="1185" i="1" dirty="0">
                <a:solidFill>
                  <a:srgbClr val="FFFFFF"/>
                </a:solidFill>
                <a:latin typeface="Open Sauce Italics"/>
                <a:ea typeface="Open Sauce Italics"/>
                <a:cs typeface="Open Sauce Italics"/>
                <a:sym typeface="Open Sauce Italics"/>
              </a:rPr>
              <a:t>. </a:t>
            </a:r>
          </a:p>
        </p:txBody>
      </p:sp>
      <p:sp>
        <p:nvSpPr>
          <p:cNvPr id="18" name="TextBox 18"/>
          <p:cNvSpPr txBox="1"/>
          <p:nvPr/>
        </p:nvSpPr>
        <p:spPr>
          <a:xfrm>
            <a:off x="4633280" y="5103376"/>
            <a:ext cx="2673806" cy="1196187"/>
          </a:xfrm>
          <a:prstGeom prst="rect">
            <a:avLst/>
          </a:prstGeom>
        </p:spPr>
        <p:txBody>
          <a:bodyPr lIns="0" tIns="0" rIns="0" bIns="0" rtlCol="0" anchor="t">
            <a:spAutoFit/>
          </a:bodyPr>
          <a:lstStyle/>
          <a:p>
            <a:pPr algn="ctr">
              <a:lnSpc>
                <a:spcPts val="9093"/>
              </a:lnSpc>
            </a:pPr>
            <a:r>
              <a:rPr lang="en-US" sz="9003" b="1" spc="-405" dirty="0">
                <a:solidFill>
                  <a:srgbClr val="FFFFFF"/>
                </a:solidFill>
                <a:latin typeface="Open Sauce Bold"/>
                <a:ea typeface="Open Sauce Bold"/>
                <a:cs typeface="Open Sauce Bold"/>
                <a:sym typeface="Open Sauce Bold"/>
              </a:rPr>
              <a:t>XX</a:t>
            </a:r>
          </a:p>
        </p:txBody>
      </p:sp>
      <p:sp>
        <p:nvSpPr>
          <p:cNvPr id="19" name="TextBox 19"/>
          <p:cNvSpPr txBox="1"/>
          <p:nvPr/>
        </p:nvSpPr>
        <p:spPr>
          <a:xfrm>
            <a:off x="4703843" y="4697152"/>
            <a:ext cx="2532680" cy="275268"/>
          </a:xfrm>
          <a:prstGeom prst="rect">
            <a:avLst/>
          </a:prstGeom>
        </p:spPr>
        <p:txBody>
          <a:bodyPr lIns="0" tIns="0" rIns="0" bIns="0" rtlCol="0" anchor="t">
            <a:spAutoFit/>
          </a:bodyPr>
          <a:lstStyle/>
          <a:p>
            <a:pPr algn="ctr">
              <a:lnSpc>
                <a:spcPts val="2286"/>
              </a:lnSpc>
            </a:pPr>
            <a:r>
              <a:rPr lang="en-US" sz="1633" i="1" dirty="0">
                <a:solidFill>
                  <a:srgbClr val="FFFFFF"/>
                </a:solidFill>
                <a:latin typeface="Open Sauce Italics"/>
                <a:ea typeface="Open Sauce Italics"/>
                <a:cs typeface="Open Sauce Italics"/>
                <a:sym typeface="Open Sauce Italics"/>
              </a:rPr>
              <a:t>Text</a:t>
            </a:r>
          </a:p>
        </p:txBody>
      </p:sp>
      <p:sp>
        <p:nvSpPr>
          <p:cNvPr id="20" name="AutoShape 20"/>
          <p:cNvSpPr/>
          <p:nvPr/>
        </p:nvSpPr>
        <p:spPr>
          <a:xfrm>
            <a:off x="5056915" y="6279316"/>
            <a:ext cx="1826535" cy="0"/>
          </a:xfrm>
          <a:prstGeom prst="line">
            <a:avLst/>
          </a:prstGeom>
          <a:ln w="38100" cap="flat">
            <a:solidFill>
              <a:srgbClr val="FFFFFF"/>
            </a:solidFill>
            <a:prstDash val="solid"/>
            <a:headEnd type="none" w="sm" len="sm"/>
            <a:tailEnd type="none" w="sm" len="sm"/>
          </a:ln>
        </p:spPr>
        <p:txBody>
          <a:bodyPr/>
          <a:lstStyle/>
          <a:p>
            <a:endParaRPr lang="ro-RO"/>
          </a:p>
        </p:txBody>
      </p:sp>
      <p:sp>
        <p:nvSpPr>
          <p:cNvPr id="21" name="TextBox 21"/>
          <p:cNvSpPr txBox="1"/>
          <p:nvPr/>
        </p:nvSpPr>
        <p:spPr>
          <a:xfrm>
            <a:off x="4904924" y="6497875"/>
            <a:ext cx="2130517" cy="1017295"/>
          </a:xfrm>
          <a:prstGeom prst="rect">
            <a:avLst/>
          </a:prstGeom>
        </p:spPr>
        <p:txBody>
          <a:bodyPr lIns="0" tIns="0" rIns="0" bIns="0" rtlCol="0" anchor="t">
            <a:spAutoFit/>
          </a:bodyPr>
          <a:lstStyle/>
          <a:p>
            <a:pPr algn="ctr">
              <a:lnSpc>
                <a:spcPts val="1659"/>
              </a:lnSpc>
            </a:pPr>
            <a:r>
              <a:rPr lang="en-US" sz="1185" i="1">
                <a:solidFill>
                  <a:srgbClr val="FFFFFF"/>
                </a:solidFill>
                <a:latin typeface="Open Sauce Italics"/>
                <a:ea typeface="Open Sauce Italics"/>
                <a:cs typeface="Open Sauce Italics"/>
                <a:sym typeface="Open Sauce Italics"/>
              </a:rPr>
              <a:t>Lorem ipsum dolor sit amet, consectetur adipiscing elit, sed do eiusmod tempor incididunt ut labore et dolore magna aliqua. </a:t>
            </a:r>
          </a:p>
        </p:txBody>
      </p:sp>
      <p:grpSp>
        <p:nvGrpSpPr>
          <p:cNvPr id="23" name="Group 23"/>
          <p:cNvGrpSpPr/>
          <p:nvPr/>
        </p:nvGrpSpPr>
        <p:grpSpPr>
          <a:xfrm>
            <a:off x="9787025" y="3849398"/>
            <a:ext cx="4922890" cy="49228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1B44F"/>
            </a:solidFill>
          </p:spPr>
          <p:txBody>
            <a:bodyPr/>
            <a:lstStyle/>
            <a:p>
              <a:endParaRPr lang="ro-RO"/>
            </a:p>
          </p:txBody>
        </p:sp>
        <p:sp>
          <p:nvSpPr>
            <p:cNvPr id="25" name="TextBox 2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31" name="Group 26">
            <a:extLst>
              <a:ext uri="{FF2B5EF4-FFF2-40B4-BE49-F238E27FC236}">
                <a16:creationId xmlns:a16="http://schemas.microsoft.com/office/drawing/2014/main" id="{AAF327E3-FFE5-48F6-9F33-A2CBFD8300A1}"/>
              </a:ext>
            </a:extLst>
          </p:cNvPr>
          <p:cNvGrpSpPr/>
          <p:nvPr/>
        </p:nvGrpSpPr>
        <p:grpSpPr>
          <a:xfrm>
            <a:off x="9905976" y="3964367"/>
            <a:ext cx="4684989" cy="4684989"/>
            <a:chOff x="0" y="0"/>
            <a:chExt cx="812800" cy="812800"/>
          </a:xfrm>
        </p:grpSpPr>
        <p:sp>
          <p:nvSpPr>
            <p:cNvPr id="32" name="Freeform 27">
              <a:extLst>
                <a:ext uri="{FF2B5EF4-FFF2-40B4-BE49-F238E27FC236}">
                  <a16:creationId xmlns:a16="http://schemas.microsoft.com/office/drawing/2014/main" id="{5BBD9E89-43AA-A629-B896-63BF05DD05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00" r="-25000"/>
              </a:stretch>
            </a:blipFill>
          </p:spPr>
          <p:txBody>
            <a:bodyPr/>
            <a:lstStyle/>
            <a:p>
              <a:endParaRPr lang="ro-RO"/>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5"/>
          <p:cNvSpPr txBox="1"/>
          <p:nvPr/>
        </p:nvSpPr>
        <p:spPr>
          <a:xfrm>
            <a:off x="6484099" y="779053"/>
            <a:ext cx="3193302" cy="1526059"/>
          </a:xfrm>
          <a:prstGeom prst="rect">
            <a:avLst/>
          </a:prstGeom>
        </p:spPr>
        <p:txBody>
          <a:bodyPr wrap="square" lIns="0" tIns="0" rIns="0" bIns="0" rtlCol="0" anchor="t">
            <a:spAutoFit/>
          </a:bodyPr>
          <a:lstStyle/>
          <a:p>
            <a:pPr algn="l">
              <a:lnSpc>
                <a:spcPts val="11896"/>
              </a:lnSpc>
            </a:pPr>
            <a:r>
              <a:rPr lang="en-US" sz="11780" b="1" spc="-530" dirty="0" err="1">
                <a:solidFill>
                  <a:srgbClr val="1C3F60"/>
                </a:solidFill>
                <a:latin typeface="Open Sauce Bold"/>
                <a:ea typeface="Open Sauce Bold"/>
                <a:cs typeface="Open Sauce Bold"/>
                <a:sym typeface="Open Sauce Bold"/>
              </a:rPr>
              <a:t>Titlu</a:t>
            </a:r>
            <a:endParaRPr lang="en-US" sz="11780" b="1" spc="-530" dirty="0">
              <a:solidFill>
                <a:srgbClr val="1C3F60"/>
              </a:solidFill>
              <a:latin typeface="Open Sauce Bold"/>
              <a:ea typeface="Open Sauce Bold"/>
              <a:cs typeface="Open Sauce Bold"/>
              <a:sym typeface="Open Sauce Bold"/>
            </a:endParaRPr>
          </a:p>
        </p:txBody>
      </p:sp>
      <p:sp>
        <p:nvSpPr>
          <p:cNvPr id="56" name="TextBox 56"/>
          <p:cNvSpPr txBox="1"/>
          <p:nvPr/>
        </p:nvSpPr>
        <p:spPr>
          <a:xfrm>
            <a:off x="9789943" y="769995"/>
            <a:ext cx="7469357" cy="1526059"/>
          </a:xfrm>
          <a:prstGeom prst="rect">
            <a:avLst/>
          </a:prstGeom>
        </p:spPr>
        <p:txBody>
          <a:bodyPr wrap="square" lIns="0" tIns="0" rIns="0" bIns="0" rtlCol="0" anchor="t">
            <a:spAutoFit/>
          </a:bodyPr>
          <a:lstStyle/>
          <a:p>
            <a:pPr algn="l">
              <a:lnSpc>
                <a:spcPts val="11932"/>
              </a:lnSpc>
            </a:pPr>
            <a:r>
              <a:rPr lang="en-US" sz="11814" b="1" i="1" spc="-531" dirty="0" err="1">
                <a:solidFill>
                  <a:srgbClr val="E1B44F"/>
                </a:solidFill>
                <a:latin typeface="Open Sauce Bold Italics"/>
                <a:ea typeface="Open Sauce Bold Italics"/>
                <a:cs typeface="Open Sauce Bold Italics"/>
                <a:sym typeface="Open Sauce Bold Italics"/>
              </a:rPr>
              <a:t>Titlu</a:t>
            </a:r>
            <a:endParaRPr lang="en-US" sz="11814" b="1" i="1" spc="-531" dirty="0">
              <a:solidFill>
                <a:srgbClr val="E1B44F"/>
              </a:solidFill>
              <a:latin typeface="Open Sauce Bold Italics"/>
              <a:ea typeface="Open Sauce Bold Italics"/>
              <a:cs typeface="Open Sauce Bold Italics"/>
              <a:sym typeface="Open Sauce Bold Italics"/>
            </a:endParaRPr>
          </a:p>
        </p:txBody>
      </p:sp>
      <p:sp>
        <p:nvSpPr>
          <p:cNvPr id="57" name="TextBox 57"/>
          <p:cNvSpPr txBox="1"/>
          <p:nvPr/>
        </p:nvSpPr>
        <p:spPr>
          <a:xfrm>
            <a:off x="10551950" y="3051857"/>
            <a:ext cx="1581211" cy="371897"/>
          </a:xfrm>
          <a:prstGeom prst="rect">
            <a:avLst/>
          </a:prstGeom>
        </p:spPr>
        <p:txBody>
          <a:bodyPr lIns="0" tIns="0" rIns="0" bIns="0" rtlCol="0" anchor="t">
            <a:spAutoFit/>
          </a:bodyPr>
          <a:lstStyle/>
          <a:p>
            <a:pPr algn="ctr">
              <a:lnSpc>
                <a:spcPts val="2903"/>
              </a:lnSpc>
            </a:pPr>
            <a:r>
              <a:rPr lang="en-US" sz="2874" b="1" spc="-129" dirty="0">
                <a:solidFill>
                  <a:srgbClr val="FFFFFF"/>
                </a:solidFill>
                <a:latin typeface="Open Sauce Bold"/>
                <a:ea typeface="Open Sauce Bold"/>
                <a:cs typeface="Open Sauce Bold"/>
                <a:sym typeface="Open Sauce Bold"/>
              </a:rPr>
              <a:t>Text</a:t>
            </a:r>
          </a:p>
        </p:txBody>
      </p:sp>
      <p:sp>
        <p:nvSpPr>
          <p:cNvPr id="58" name="TextBox 58"/>
          <p:cNvSpPr txBox="1"/>
          <p:nvPr/>
        </p:nvSpPr>
        <p:spPr>
          <a:xfrm>
            <a:off x="10121371" y="3627263"/>
            <a:ext cx="2442368" cy="681021"/>
          </a:xfrm>
          <a:prstGeom prst="rect">
            <a:avLst/>
          </a:prstGeom>
        </p:spPr>
        <p:txBody>
          <a:bodyPr lIns="0" tIns="0" rIns="0" bIns="0" rtlCol="0" anchor="t">
            <a:spAutoFit/>
          </a:bodyPr>
          <a:lstStyle/>
          <a:p>
            <a:pPr algn="ctr">
              <a:lnSpc>
                <a:spcPts val="5265"/>
              </a:lnSpc>
            </a:pPr>
            <a:r>
              <a:rPr lang="en-US" sz="5213" b="1" spc="-234" dirty="0">
                <a:solidFill>
                  <a:srgbClr val="FFFFFF"/>
                </a:solidFill>
                <a:latin typeface="Open Sauce Bold"/>
                <a:ea typeface="Open Sauce Bold"/>
                <a:cs typeface="Open Sauce Bold"/>
                <a:sym typeface="Open Sauce Bold"/>
              </a:rPr>
              <a:t>XX</a:t>
            </a:r>
          </a:p>
        </p:txBody>
      </p:sp>
      <p:sp>
        <p:nvSpPr>
          <p:cNvPr id="59" name="TextBox 59"/>
          <p:cNvSpPr txBox="1"/>
          <p:nvPr/>
        </p:nvSpPr>
        <p:spPr>
          <a:xfrm>
            <a:off x="12458657" y="3051857"/>
            <a:ext cx="2294142" cy="371897"/>
          </a:xfrm>
          <a:prstGeom prst="rect">
            <a:avLst/>
          </a:prstGeom>
        </p:spPr>
        <p:txBody>
          <a:bodyPr lIns="0" tIns="0" rIns="0" bIns="0" rtlCol="0" anchor="t">
            <a:spAutoFit/>
          </a:bodyPr>
          <a:lstStyle/>
          <a:p>
            <a:pPr algn="ctr">
              <a:lnSpc>
                <a:spcPts val="2903"/>
              </a:lnSpc>
            </a:pPr>
            <a:r>
              <a:rPr lang="en-US" sz="2874" b="1" spc="-129" dirty="0">
                <a:solidFill>
                  <a:srgbClr val="FFFFFF"/>
                </a:solidFill>
                <a:latin typeface="Open Sauce Bold"/>
                <a:ea typeface="Open Sauce Bold"/>
                <a:cs typeface="Open Sauce Bold"/>
                <a:sym typeface="Open Sauce Bold"/>
              </a:rPr>
              <a:t>STANDARAD</a:t>
            </a:r>
          </a:p>
        </p:txBody>
      </p:sp>
      <p:sp>
        <p:nvSpPr>
          <p:cNvPr id="60" name="TextBox 60"/>
          <p:cNvSpPr txBox="1"/>
          <p:nvPr/>
        </p:nvSpPr>
        <p:spPr>
          <a:xfrm>
            <a:off x="12384544" y="3627263"/>
            <a:ext cx="2442368" cy="681021"/>
          </a:xfrm>
          <a:prstGeom prst="rect">
            <a:avLst/>
          </a:prstGeom>
        </p:spPr>
        <p:txBody>
          <a:bodyPr lIns="0" tIns="0" rIns="0" bIns="0" rtlCol="0" anchor="t">
            <a:spAutoFit/>
          </a:bodyPr>
          <a:lstStyle/>
          <a:p>
            <a:pPr algn="ctr">
              <a:lnSpc>
                <a:spcPts val="5265"/>
              </a:lnSpc>
            </a:pPr>
            <a:r>
              <a:rPr lang="en-US" sz="5213" b="1" spc="-234">
                <a:solidFill>
                  <a:srgbClr val="FFFFFF"/>
                </a:solidFill>
                <a:latin typeface="Open Sauce Bold"/>
                <a:ea typeface="Open Sauce Bold"/>
                <a:cs typeface="Open Sauce Bold"/>
                <a:sym typeface="Open Sauce Bold"/>
              </a:rPr>
              <a:t>$800</a:t>
            </a:r>
          </a:p>
        </p:txBody>
      </p:sp>
      <p:sp>
        <p:nvSpPr>
          <p:cNvPr id="61" name="TextBox 61"/>
          <p:cNvSpPr txBox="1"/>
          <p:nvPr/>
        </p:nvSpPr>
        <p:spPr>
          <a:xfrm>
            <a:off x="15078295" y="3051857"/>
            <a:ext cx="1581211" cy="393223"/>
          </a:xfrm>
          <a:prstGeom prst="rect">
            <a:avLst/>
          </a:prstGeom>
        </p:spPr>
        <p:txBody>
          <a:bodyPr lIns="0" tIns="0" rIns="0" bIns="0" rtlCol="0" anchor="t">
            <a:spAutoFit/>
          </a:bodyPr>
          <a:lstStyle/>
          <a:p>
            <a:pPr algn="ctr">
              <a:lnSpc>
                <a:spcPts val="2903"/>
              </a:lnSpc>
            </a:pPr>
            <a:r>
              <a:rPr lang="en-US" sz="2874" b="1" spc="-129" dirty="0">
                <a:solidFill>
                  <a:srgbClr val="FFFFFF"/>
                </a:solidFill>
                <a:latin typeface="Open Sauce Bold"/>
                <a:ea typeface="Open Sauce Bold"/>
                <a:cs typeface="Open Sauce Bold"/>
                <a:sym typeface="Open Sauce Bold"/>
              </a:rPr>
              <a:t>BASIC</a:t>
            </a:r>
          </a:p>
        </p:txBody>
      </p:sp>
      <p:sp>
        <p:nvSpPr>
          <p:cNvPr id="63" name="TextBox 63"/>
          <p:cNvSpPr txBox="1"/>
          <p:nvPr/>
        </p:nvSpPr>
        <p:spPr>
          <a:xfrm>
            <a:off x="6944314" y="3736996"/>
            <a:ext cx="3153446" cy="571287"/>
          </a:xfrm>
          <a:prstGeom prst="rect">
            <a:avLst/>
          </a:prstGeom>
        </p:spPr>
        <p:txBody>
          <a:bodyPr lIns="0" tIns="0" rIns="0" bIns="0" rtlCol="0" anchor="t">
            <a:spAutoFit/>
          </a:bodyPr>
          <a:lstStyle/>
          <a:p>
            <a:pPr algn="l">
              <a:lnSpc>
                <a:spcPts val="4376"/>
              </a:lnSpc>
            </a:pPr>
            <a:r>
              <a:rPr lang="en-US" sz="4333" b="1" spc="-194">
                <a:solidFill>
                  <a:srgbClr val="FFFFFF"/>
                </a:solidFill>
                <a:latin typeface="Open Sauce Bold"/>
                <a:ea typeface="Open Sauce Bold"/>
                <a:cs typeface="Open Sauce Bold"/>
                <a:sym typeface="Open Sauce Bold"/>
              </a:rPr>
              <a:t>FEATURED</a:t>
            </a:r>
          </a:p>
        </p:txBody>
      </p:sp>
      <p:sp>
        <p:nvSpPr>
          <p:cNvPr id="85" name="Freeform 85"/>
          <p:cNvSpPr/>
          <p:nvPr/>
        </p:nvSpPr>
        <p:spPr>
          <a:xfrm>
            <a:off x="17259300" y="9258300"/>
            <a:ext cx="2082737" cy="783630"/>
          </a:xfrm>
          <a:custGeom>
            <a:avLst/>
            <a:gdLst/>
            <a:ahLst/>
            <a:cxnLst/>
            <a:rect l="l" t="t" r="r" b="b"/>
            <a:pathLst>
              <a:path w="2082737" h="783630">
                <a:moveTo>
                  <a:pt x="0" y="0"/>
                </a:moveTo>
                <a:lnTo>
                  <a:pt x="2082737" y="0"/>
                </a:lnTo>
                <a:lnTo>
                  <a:pt x="2082737" y="783630"/>
                </a:lnTo>
                <a:lnTo>
                  <a:pt x="0" y="783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grpSp>
        <p:nvGrpSpPr>
          <p:cNvPr id="86" name="Group 3">
            <a:extLst>
              <a:ext uri="{FF2B5EF4-FFF2-40B4-BE49-F238E27FC236}">
                <a16:creationId xmlns:a16="http://schemas.microsoft.com/office/drawing/2014/main" id="{2A240706-A24B-8A5C-7110-E153FC0958BC}"/>
              </a:ext>
            </a:extLst>
          </p:cNvPr>
          <p:cNvGrpSpPr/>
          <p:nvPr/>
        </p:nvGrpSpPr>
        <p:grpSpPr>
          <a:xfrm>
            <a:off x="-30587" y="-161343"/>
            <a:ext cx="6039529" cy="10609686"/>
            <a:chOff x="0" y="0"/>
            <a:chExt cx="935681" cy="1643718"/>
          </a:xfrm>
        </p:grpSpPr>
        <p:sp>
          <p:nvSpPr>
            <p:cNvPr id="87" name="Freeform 4">
              <a:extLst>
                <a:ext uri="{FF2B5EF4-FFF2-40B4-BE49-F238E27FC236}">
                  <a16:creationId xmlns:a16="http://schemas.microsoft.com/office/drawing/2014/main" id="{5D1C6031-C50A-4192-058B-E270CB990B5C}"/>
                </a:ext>
              </a:extLst>
            </p:cNvPr>
            <p:cNvSpPr/>
            <p:nvPr/>
          </p:nvSpPr>
          <p:spPr>
            <a:xfrm>
              <a:off x="0" y="0"/>
              <a:ext cx="935681" cy="1643718"/>
            </a:xfrm>
            <a:custGeom>
              <a:avLst/>
              <a:gdLst/>
              <a:ahLst/>
              <a:cxnLst/>
              <a:rect l="l" t="t" r="r" b="b"/>
              <a:pathLst>
                <a:path w="935681" h="1643718">
                  <a:moveTo>
                    <a:pt x="0" y="0"/>
                  </a:moveTo>
                  <a:lnTo>
                    <a:pt x="935681" y="0"/>
                  </a:lnTo>
                  <a:lnTo>
                    <a:pt x="935681" y="1643718"/>
                  </a:lnTo>
                  <a:lnTo>
                    <a:pt x="0" y="1643718"/>
                  </a:lnTo>
                  <a:close/>
                </a:path>
              </a:pathLst>
            </a:custGeom>
            <a:blipFill>
              <a:blip r:embed="rId3"/>
              <a:stretch>
                <a:fillRect l="-58105" r="-58105"/>
              </a:stretch>
            </a:blipFill>
          </p:spPr>
          <p:txBody>
            <a:bodyPr/>
            <a:lstStyle/>
            <a:p>
              <a:endParaRPr lang="ro-RO"/>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3599079"/>
            <a:ext cx="1132058" cy="806592"/>
          </a:xfrm>
          <a:custGeom>
            <a:avLst/>
            <a:gdLst/>
            <a:ahLst/>
            <a:cxnLst/>
            <a:rect l="l" t="t" r="r" b="b"/>
            <a:pathLst>
              <a:path w="1132058" h="806592">
                <a:moveTo>
                  <a:pt x="0" y="0"/>
                </a:moveTo>
                <a:lnTo>
                  <a:pt x="1132058" y="0"/>
                </a:lnTo>
                <a:lnTo>
                  <a:pt x="1132058" y="806592"/>
                </a:lnTo>
                <a:lnTo>
                  <a:pt x="0" y="80659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5" name="TextBox 5"/>
          <p:cNvSpPr txBox="1"/>
          <p:nvPr/>
        </p:nvSpPr>
        <p:spPr>
          <a:xfrm>
            <a:off x="3314448" y="842618"/>
            <a:ext cx="5491896" cy="1327425"/>
          </a:xfrm>
          <a:prstGeom prst="rect">
            <a:avLst/>
          </a:prstGeom>
        </p:spPr>
        <p:txBody>
          <a:bodyPr lIns="0" tIns="0" rIns="0" bIns="0" rtlCol="0" anchor="t">
            <a:spAutoFit/>
          </a:bodyPr>
          <a:lstStyle/>
          <a:p>
            <a:pPr algn="l">
              <a:lnSpc>
                <a:spcPts val="10021"/>
              </a:lnSpc>
            </a:pPr>
            <a:r>
              <a:rPr lang="en-US" sz="9922" b="1" spc="-446" dirty="0" err="1">
                <a:solidFill>
                  <a:srgbClr val="1C3F60"/>
                </a:solidFill>
                <a:latin typeface="Open Sauce Bold"/>
                <a:ea typeface="Open Sauce Bold"/>
                <a:cs typeface="Open Sauce Bold"/>
                <a:sym typeface="Open Sauce Bold"/>
              </a:rPr>
              <a:t>Titlu</a:t>
            </a:r>
            <a:endParaRPr lang="en-US" sz="9922" b="1" spc="-446" dirty="0">
              <a:solidFill>
                <a:srgbClr val="1C3F60"/>
              </a:solidFill>
              <a:latin typeface="Open Sauce Bold"/>
              <a:ea typeface="Open Sauce Bold"/>
              <a:cs typeface="Open Sauce Bold"/>
              <a:sym typeface="Open Sauce Bold"/>
            </a:endParaRPr>
          </a:p>
        </p:txBody>
      </p:sp>
      <p:sp>
        <p:nvSpPr>
          <p:cNvPr id="6" name="TextBox 6"/>
          <p:cNvSpPr txBox="1"/>
          <p:nvPr/>
        </p:nvSpPr>
        <p:spPr>
          <a:xfrm>
            <a:off x="3314448" y="2304309"/>
            <a:ext cx="6255435" cy="980725"/>
          </a:xfrm>
          <a:prstGeom prst="rect">
            <a:avLst/>
          </a:prstGeom>
        </p:spPr>
        <p:txBody>
          <a:bodyPr lIns="0" tIns="0" rIns="0" bIns="0" rtlCol="0" anchor="t">
            <a:spAutoFit/>
          </a:bodyPr>
          <a:lstStyle/>
          <a:p>
            <a:pPr algn="l">
              <a:lnSpc>
                <a:spcPts val="7415"/>
              </a:lnSpc>
            </a:pPr>
            <a:r>
              <a:rPr lang="en-US" sz="7342" b="1" i="1" spc="-330" dirty="0" err="1">
                <a:solidFill>
                  <a:srgbClr val="E1B44F"/>
                </a:solidFill>
                <a:latin typeface="Open Sauce Bold Italics"/>
                <a:ea typeface="Open Sauce Bold Italics"/>
                <a:cs typeface="Open Sauce Bold Italics"/>
                <a:sym typeface="Open Sauce Bold Italics"/>
              </a:rPr>
              <a:t>Subtitlu</a:t>
            </a:r>
            <a:endParaRPr lang="en-US" sz="7342" b="1" i="1" spc="-330" dirty="0">
              <a:solidFill>
                <a:srgbClr val="E1B44F"/>
              </a:solidFill>
              <a:latin typeface="Open Sauce Bold Italics"/>
              <a:ea typeface="Open Sauce Bold Italics"/>
              <a:cs typeface="Open Sauce Bold Italics"/>
              <a:sym typeface="Open Sauce Bold Italics"/>
            </a:endParaRPr>
          </a:p>
        </p:txBody>
      </p:sp>
      <p:sp>
        <p:nvSpPr>
          <p:cNvPr id="7" name="TextBox 7"/>
          <p:cNvSpPr txBox="1"/>
          <p:nvPr/>
        </p:nvSpPr>
        <p:spPr>
          <a:xfrm>
            <a:off x="2550909" y="3560979"/>
            <a:ext cx="6255435" cy="1722607"/>
          </a:xfrm>
          <a:prstGeom prst="rect">
            <a:avLst/>
          </a:prstGeom>
        </p:spPr>
        <p:txBody>
          <a:bodyPr lIns="0" tIns="0" rIns="0" bIns="0" rtlCol="0" anchor="t">
            <a:spAutoFit/>
          </a:bodyPr>
          <a:lstStyle/>
          <a:p>
            <a:pPr algn="just">
              <a:lnSpc>
                <a:spcPts val="2752"/>
              </a:lnSpc>
            </a:pPr>
            <a:r>
              <a:rPr lang="en-US" sz="196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Ut enim ad minim veniam, quis nostrud exercitation ullamco laboris nisi ut aliquip ex ea commodo consequat. </a:t>
            </a:r>
          </a:p>
        </p:txBody>
      </p:sp>
      <p:sp>
        <p:nvSpPr>
          <p:cNvPr id="9" name="Freeform 9"/>
          <p:cNvSpPr/>
          <p:nvPr/>
        </p:nvSpPr>
        <p:spPr>
          <a:xfrm>
            <a:off x="9198878" y="3599079"/>
            <a:ext cx="1132058" cy="806592"/>
          </a:xfrm>
          <a:custGeom>
            <a:avLst/>
            <a:gdLst/>
            <a:ahLst/>
            <a:cxnLst/>
            <a:rect l="l" t="t" r="r" b="b"/>
            <a:pathLst>
              <a:path w="1132058" h="806592">
                <a:moveTo>
                  <a:pt x="0" y="0"/>
                </a:moveTo>
                <a:lnTo>
                  <a:pt x="1132059" y="0"/>
                </a:lnTo>
                <a:lnTo>
                  <a:pt x="1132059" y="806592"/>
                </a:lnTo>
                <a:lnTo>
                  <a:pt x="0" y="80659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11" name="TextBox 11"/>
          <p:cNvSpPr txBox="1"/>
          <p:nvPr/>
        </p:nvSpPr>
        <p:spPr>
          <a:xfrm>
            <a:off x="10721088" y="3560979"/>
            <a:ext cx="6255435" cy="1722607"/>
          </a:xfrm>
          <a:prstGeom prst="rect">
            <a:avLst/>
          </a:prstGeom>
        </p:spPr>
        <p:txBody>
          <a:bodyPr lIns="0" tIns="0" rIns="0" bIns="0" rtlCol="0" anchor="t">
            <a:spAutoFit/>
          </a:bodyPr>
          <a:lstStyle/>
          <a:p>
            <a:pPr algn="just">
              <a:lnSpc>
                <a:spcPts val="2752"/>
              </a:lnSpc>
            </a:pPr>
            <a:r>
              <a:rPr lang="en-US" sz="196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Freeform 13"/>
          <p:cNvSpPr/>
          <p:nvPr/>
        </p:nvSpPr>
        <p:spPr>
          <a:xfrm>
            <a:off x="1028700" y="6719729"/>
            <a:ext cx="1132058" cy="806592"/>
          </a:xfrm>
          <a:custGeom>
            <a:avLst/>
            <a:gdLst/>
            <a:ahLst/>
            <a:cxnLst/>
            <a:rect l="l" t="t" r="r" b="b"/>
            <a:pathLst>
              <a:path w="1132058" h="806592">
                <a:moveTo>
                  <a:pt x="0" y="0"/>
                </a:moveTo>
                <a:lnTo>
                  <a:pt x="1132058" y="0"/>
                </a:lnTo>
                <a:lnTo>
                  <a:pt x="1132058" y="806591"/>
                </a:lnTo>
                <a:lnTo>
                  <a:pt x="0" y="8065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15" name="TextBox 15"/>
          <p:cNvSpPr txBox="1"/>
          <p:nvPr/>
        </p:nvSpPr>
        <p:spPr>
          <a:xfrm>
            <a:off x="2550909" y="6681629"/>
            <a:ext cx="6255435" cy="1722607"/>
          </a:xfrm>
          <a:prstGeom prst="rect">
            <a:avLst/>
          </a:prstGeom>
        </p:spPr>
        <p:txBody>
          <a:bodyPr lIns="0" tIns="0" rIns="0" bIns="0" rtlCol="0" anchor="t">
            <a:spAutoFit/>
          </a:bodyPr>
          <a:lstStyle/>
          <a:p>
            <a:pPr algn="just">
              <a:lnSpc>
                <a:spcPts val="2752"/>
              </a:lnSpc>
            </a:pPr>
            <a:r>
              <a:rPr lang="en-US" sz="196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7" name="Freeform 17"/>
          <p:cNvSpPr/>
          <p:nvPr/>
        </p:nvSpPr>
        <p:spPr>
          <a:xfrm>
            <a:off x="9198878" y="6719729"/>
            <a:ext cx="1132058" cy="806592"/>
          </a:xfrm>
          <a:custGeom>
            <a:avLst/>
            <a:gdLst/>
            <a:ahLst/>
            <a:cxnLst/>
            <a:rect l="l" t="t" r="r" b="b"/>
            <a:pathLst>
              <a:path w="1132058" h="806592">
                <a:moveTo>
                  <a:pt x="0" y="0"/>
                </a:moveTo>
                <a:lnTo>
                  <a:pt x="1132059" y="0"/>
                </a:lnTo>
                <a:lnTo>
                  <a:pt x="1132059" y="806591"/>
                </a:lnTo>
                <a:lnTo>
                  <a:pt x="0" y="8065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a:p>
        </p:txBody>
      </p:sp>
      <p:sp>
        <p:nvSpPr>
          <p:cNvPr id="19" name="TextBox 19"/>
          <p:cNvSpPr txBox="1"/>
          <p:nvPr/>
        </p:nvSpPr>
        <p:spPr>
          <a:xfrm>
            <a:off x="10721088" y="6681629"/>
            <a:ext cx="6255435" cy="1722607"/>
          </a:xfrm>
          <a:prstGeom prst="rect">
            <a:avLst/>
          </a:prstGeom>
        </p:spPr>
        <p:txBody>
          <a:bodyPr lIns="0" tIns="0" rIns="0" bIns="0" rtlCol="0" anchor="t">
            <a:spAutoFit/>
          </a:bodyPr>
          <a:lstStyle/>
          <a:p>
            <a:pPr algn="just">
              <a:lnSpc>
                <a:spcPts val="2752"/>
              </a:lnSpc>
            </a:pPr>
            <a:r>
              <a:rPr lang="en-US" sz="1966"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Ut enim ad minim veniam, quis nostrud exercitation ullamco laboris nisi ut aliquip ex ea commodo consequat.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862182" y="3205761"/>
            <a:ext cx="10085199" cy="2069498"/>
          </a:xfrm>
          <a:prstGeom prst="rect">
            <a:avLst/>
          </a:prstGeom>
        </p:spPr>
        <p:txBody>
          <a:bodyPr lIns="0" tIns="0" rIns="0" bIns="0" rtlCol="0" anchor="t">
            <a:spAutoFit/>
          </a:bodyPr>
          <a:lstStyle/>
          <a:p>
            <a:pPr algn="just">
              <a:lnSpc>
                <a:spcPts val="2752"/>
              </a:lnSpc>
            </a:pPr>
            <a:r>
              <a:rPr lang="en-US" sz="1966" i="1" dirty="0">
                <a:solidFill>
                  <a:srgbClr val="1C3F60"/>
                </a:solidFill>
                <a:latin typeface="Open Sauce Italics"/>
                <a:ea typeface="Open Sauce Italics"/>
                <a:cs typeface="Open Sauce Italics"/>
                <a:sym typeface="Open Sauce Italics"/>
              </a:rPr>
              <a:t>Lorem ipsum dolor sit </a:t>
            </a:r>
            <a:r>
              <a:rPr lang="en-US" sz="1966" i="1" dirty="0" err="1">
                <a:solidFill>
                  <a:srgbClr val="1C3F60"/>
                </a:solidFill>
                <a:latin typeface="Open Sauce Italics"/>
                <a:ea typeface="Open Sauce Italics"/>
                <a:cs typeface="Open Sauce Italics"/>
                <a:sym typeface="Open Sauce Italics"/>
              </a:rPr>
              <a:t>amet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consectetur</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adipiscing</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elit</a:t>
            </a:r>
            <a:r>
              <a:rPr lang="en-US" sz="1966" i="1" dirty="0">
                <a:solidFill>
                  <a:srgbClr val="1C3F60"/>
                </a:solidFill>
                <a:latin typeface="Open Sauce Italics"/>
                <a:ea typeface="Open Sauce Italics"/>
                <a:cs typeface="Open Sauce Italics"/>
                <a:sym typeface="Open Sauce Italics"/>
              </a:rPr>
              <a:t>, sed do </a:t>
            </a:r>
            <a:r>
              <a:rPr lang="en-US" sz="1966" i="1" dirty="0" err="1">
                <a:solidFill>
                  <a:srgbClr val="1C3F60"/>
                </a:solidFill>
                <a:latin typeface="Open Sauce Italics"/>
                <a:ea typeface="Open Sauce Italics"/>
                <a:cs typeface="Open Sauce Italics"/>
                <a:sym typeface="Open Sauce Italics"/>
              </a:rPr>
              <a:t>eiusmod</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tempor</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incididunt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ut</a:t>
            </a:r>
            <a:r>
              <a:rPr lang="en-US" sz="1966" i="1" dirty="0">
                <a:solidFill>
                  <a:srgbClr val="1C3F60"/>
                </a:solidFill>
                <a:latin typeface="Open Sauce Italics"/>
                <a:ea typeface="Open Sauce Italics"/>
                <a:cs typeface="Open Sauce Italics"/>
                <a:sym typeface="Open Sauce Italics"/>
              </a:rPr>
              <a:t> labore et dolore magna </a:t>
            </a:r>
            <a:r>
              <a:rPr lang="en-US" sz="1966" i="1" dirty="0" err="1">
                <a:solidFill>
                  <a:srgbClr val="1C3F60"/>
                </a:solidFill>
                <a:latin typeface="Open Sauce Italics"/>
                <a:ea typeface="Open Sauce Italics"/>
                <a:cs typeface="Open Sauce Italics"/>
                <a:sym typeface="Open Sauce Italics"/>
              </a:rPr>
              <a:t>aliqua</a:t>
            </a:r>
            <a:r>
              <a:rPr lang="en-US" sz="1966" i="1" dirty="0">
                <a:solidFill>
                  <a:srgbClr val="1C3F60"/>
                </a:solidFill>
                <a:latin typeface="Open Sauce Italics"/>
                <a:ea typeface="Open Sauce Italics"/>
                <a:cs typeface="Open Sauce Italics"/>
                <a:sym typeface="Open Sauce Italics"/>
              </a:rPr>
              <a:t>. Ut </a:t>
            </a:r>
            <a:r>
              <a:rPr lang="en-US" sz="1966" i="1" dirty="0" err="1">
                <a:solidFill>
                  <a:srgbClr val="1C3F60"/>
                </a:solidFill>
                <a:latin typeface="Open Sauce Italics"/>
                <a:ea typeface="Open Sauce Italics"/>
                <a:cs typeface="Open Sauce Italics"/>
                <a:sym typeface="Open Sauce Italics"/>
              </a:rPr>
              <a:t>enim</a:t>
            </a:r>
            <a:r>
              <a:rPr lang="en-US" sz="1966" i="1" dirty="0">
                <a:solidFill>
                  <a:srgbClr val="1C3F60"/>
                </a:solidFill>
                <a:latin typeface="Open Sauce Italics"/>
                <a:ea typeface="Open Sauce Italics"/>
                <a:cs typeface="Open Sauce Italics"/>
                <a:sym typeface="Open Sauce Italics"/>
              </a:rPr>
              <a:t> ad minim </a:t>
            </a:r>
            <a:r>
              <a:rPr lang="en-US" sz="1966" i="1" dirty="0" err="1">
                <a:solidFill>
                  <a:srgbClr val="1C3F60"/>
                </a:solidFill>
                <a:latin typeface="Open Sauce Italics"/>
                <a:ea typeface="Open Sauce Italics"/>
                <a:cs typeface="Open Sauce Italics"/>
                <a:sym typeface="Open Sauce Italics"/>
              </a:rPr>
              <a:t>veniam</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quis</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nostrud</a:t>
            </a:r>
            <a:r>
              <a:rPr lang="en-US" sz="1966" i="1" dirty="0">
                <a:solidFill>
                  <a:srgbClr val="1C3F60"/>
                </a:solidFill>
                <a:latin typeface="Open Sauce Italics"/>
                <a:ea typeface="Open Sauce Italics"/>
                <a:cs typeface="Open Sauce Italics"/>
                <a:sym typeface="Open Sauce Italics"/>
              </a:rPr>
              <a:t> exercitation </a:t>
            </a:r>
            <a:r>
              <a:rPr lang="en-US" sz="1966" i="1" dirty="0" err="1">
                <a:solidFill>
                  <a:srgbClr val="1C3F60"/>
                </a:solidFill>
                <a:latin typeface="Open Sauce Italics"/>
                <a:ea typeface="Open Sauce Italics"/>
                <a:cs typeface="Open Sauce Italics"/>
                <a:sym typeface="Open Sauce Italics"/>
              </a:rPr>
              <a:t>ullamco</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laboris</a:t>
            </a:r>
            <a:r>
              <a:rPr lang="en-US" sz="1966" i="1" dirty="0">
                <a:solidFill>
                  <a:srgbClr val="1C3F60"/>
                </a:solidFill>
                <a:latin typeface="Open Sauce Italics"/>
                <a:ea typeface="Open Sauce Italics"/>
                <a:cs typeface="Open Sauce Italics"/>
                <a:sym typeface="Open Sauce Italics"/>
              </a:rPr>
              <a:t> nisi </a:t>
            </a:r>
            <a:r>
              <a:rPr lang="en-US" sz="1966" i="1" dirty="0" err="1">
                <a:solidFill>
                  <a:srgbClr val="1C3F60"/>
                </a:solidFill>
                <a:latin typeface="Open Sauce Italics"/>
                <a:ea typeface="Open Sauce Italics"/>
                <a:cs typeface="Open Sauce Italics"/>
                <a:sym typeface="Open Sauce Italics"/>
              </a:rPr>
              <a:t>ut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aliquip</a:t>
            </a:r>
            <a:r>
              <a:rPr lang="en-US" sz="1966" i="1" dirty="0">
                <a:solidFill>
                  <a:srgbClr val="1C3F60"/>
                </a:solidFill>
                <a:latin typeface="Open Sauce Italics"/>
                <a:ea typeface="Open Sauce Italics"/>
                <a:cs typeface="Open Sauce Italics"/>
                <a:sym typeface="Open Sauce Italics"/>
              </a:rPr>
              <a:t> ex </a:t>
            </a:r>
            <a:r>
              <a:rPr lang="en-US" sz="1966" i="1" dirty="0" err="1">
                <a:solidFill>
                  <a:srgbClr val="1C3F60"/>
                </a:solidFill>
                <a:latin typeface="Open Sauce Italics"/>
                <a:ea typeface="Open Sauce Italics"/>
                <a:cs typeface="Open Sauce Italics"/>
                <a:sym typeface="Open Sauce Italics"/>
              </a:rPr>
              <a:t>ea</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commodo</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consequat</a:t>
            </a:r>
            <a:r>
              <a:rPr lang="en-US" sz="1966" i="1" dirty="0">
                <a:solidFill>
                  <a:srgbClr val="1C3F60"/>
                </a:solidFill>
                <a:latin typeface="Open Sauce Italics"/>
                <a:ea typeface="Open Sauce Italics"/>
                <a:cs typeface="Open Sauce Italics"/>
                <a:sym typeface="Open Sauce Italics"/>
              </a:rPr>
              <a:t>. Duis </a:t>
            </a:r>
            <a:r>
              <a:rPr lang="en-US" sz="1966" i="1" dirty="0" err="1">
                <a:solidFill>
                  <a:srgbClr val="1C3F60"/>
                </a:solidFill>
                <a:latin typeface="Open Sauce Italics"/>
                <a:ea typeface="Open Sauce Italics"/>
                <a:cs typeface="Open Sauce Italics"/>
                <a:sym typeface="Open Sauce Italics"/>
              </a:rPr>
              <a:t>aute</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irure</a:t>
            </a:r>
            <a:r>
              <a:rPr lang="en-US" sz="1966" i="1" dirty="0">
                <a:solidFill>
                  <a:srgbClr val="1C3F60"/>
                </a:solidFill>
                <a:latin typeface="Open Sauce Italics"/>
                <a:ea typeface="Open Sauce Italics"/>
                <a:cs typeface="Open Sauce Italics"/>
                <a:sym typeface="Open Sauce Italics"/>
              </a:rPr>
              <a:t> dolor in </a:t>
            </a:r>
            <a:r>
              <a:rPr lang="en-US" sz="1966" i="1" dirty="0" err="1">
                <a:solidFill>
                  <a:srgbClr val="1C3F60"/>
                </a:solidFill>
                <a:latin typeface="Open Sauce Italics"/>
                <a:ea typeface="Open Sauce Italics"/>
                <a:cs typeface="Open Sauce Italics"/>
                <a:sym typeface="Open Sauce Italics"/>
              </a:rPr>
              <a:t>reprehenderit</a:t>
            </a:r>
            <a:r>
              <a:rPr lang="en-US" sz="1966" i="1" dirty="0">
                <a:solidFill>
                  <a:srgbClr val="1C3F60"/>
                </a:solidFill>
                <a:latin typeface="Open Sauce Italics"/>
                <a:ea typeface="Open Sauce Italics"/>
                <a:cs typeface="Open Sauce Italics"/>
                <a:sym typeface="Open Sauce Italics"/>
              </a:rPr>
              <a:t> in </a:t>
            </a:r>
            <a:r>
              <a:rPr lang="en-US" sz="1966" i="1" dirty="0" err="1">
                <a:solidFill>
                  <a:srgbClr val="1C3F60"/>
                </a:solidFill>
                <a:latin typeface="Open Sauce Italics"/>
                <a:ea typeface="Open Sauce Italics"/>
                <a:cs typeface="Open Sauce Italics"/>
                <a:sym typeface="Open Sauce Italics"/>
              </a:rPr>
              <a:t>voluptate</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velit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esse</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cillum</a:t>
            </a:r>
            <a:r>
              <a:rPr lang="en-US" sz="1966" i="1" dirty="0">
                <a:solidFill>
                  <a:srgbClr val="1C3F60"/>
                </a:solidFill>
                <a:latin typeface="Open Sauce Italics"/>
                <a:ea typeface="Open Sauce Italics"/>
                <a:cs typeface="Open Sauce Italics"/>
                <a:sym typeface="Open Sauce Italics"/>
              </a:rPr>
              <a:t> dolore </a:t>
            </a:r>
            <a:r>
              <a:rPr lang="en-US" sz="1966" i="1" dirty="0" err="1">
                <a:solidFill>
                  <a:srgbClr val="1C3F60"/>
                </a:solidFill>
                <a:latin typeface="Open Sauce Italics"/>
                <a:ea typeface="Open Sauce Italics"/>
                <a:cs typeface="Open Sauce Italics"/>
                <a:sym typeface="Open Sauce Italics"/>
              </a:rPr>
              <a:t>eu</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fugiat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nulla</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pariatur</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Excepteur</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sint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occaecat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cupidatat</a:t>
            </a:r>
            <a:r>
              <a:rPr lang="en-US" sz="1966" i="1" dirty="0">
                <a:solidFill>
                  <a:srgbClr val="1C3F60"/>
                </a:solidFill>
                <a:latin typeface="Open Sauce Italics"/>
                <a:ea typeface="Open Sauce Italics"/>
                <a:cs typeface="Open Sauce Italics"/>
                <a:sym typeface="Open Sauce Italics"/>
              </a:rPr>
              <a:t> non </a:t>
            </a:r>
            <a:r>
              <a:rPr lang="en-US" sz="1966" i="1" dirty="0" err="1">
                <a:solidFill>
                  <a:srgbClr val="1C3F60"/>
                </a:solidFill>
                <a:latin typeface="Open Sauce Italics"/>
                <a:ea typeface="Open Sauce Italics"/>
                <a:cs typeface="Open Sauce Italics"/>
                <a:sym typeface="Open Sauce Italics"/>
              </a:rPr>
              <a:t>proident</a:t>
            </a:r>
            <a:r>
              <a:rPr lang="en-US" sz="1966" i="1" dirty="0">
                <a:solidFill>
                  <a:srgbClr val="1C3F60"/>
                </a:solidFill>
                <a:latin typeface="Open Sauce Italics"/>
                <a:ea typeface="Open Sauce Italics"/>
                <a:cs typeface="Open Sauce Italics"/>
                <a:sym typeface="Open Sauce Italics"/>
              </a:rPr>
              <a:t>, sunt in culpa qui </a:t>
            </a:r>
            <a:r>
              <a:rPr lang="en-US" sz="1966" i="1" dirty="0" err="1">
                <a:solidFill>
                  <a:srgbClr val="1C3F60"/>
                </a:solidFill>
                <a:latin typeface="Open Sauce Italics"/>
                <a:ea typeface="Open Sauce Italics"/>
                <a:cs typeface="Open Sauce Italics"/>
                <a:sym typeface="Open Sauce Italics"/>
              </a:rPr>
              <a:t>officia</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deserunt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mollit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anim</a:t>
            </a:r>
            <a:r>
              <a:rPr lang="en-US" sz="1966" i="1" dirty="0">
                <a:solidFill>
                  <a:srgbClr val="1C3F60"/>
                </a:solidFill>
                <a:latin typeface="Open Sauce Italics"/>
                <a:ea typeface="Open Sauce Italics"/>
                <a:cs typeface="Open Sauce Italics"/>
                <a:sym typeface="Open Sauce Italics"/>
              </a:rPr>
              <a:t> id </a:t>
            </a:r>
            <a:r>
              <a:rPr lang="en-US" sz="1966" i="1" dirty="0" err="1">
                <a:solidFill>
                  <a:srgbClr val="1C3F60"/>
                </a:solidFill>
                <a:latin typeface="Open Sauce Italics"/>
                <a:ea typeface="Open Sauce Italics"/>
                <a:cs typeface="Open Sauce Italics"/>
                <a:sym typeface="Open Sauce Italics"/>
              </a:rPr>
              <a:t>est</a:t>
            </a:r>
            <a:r>
              <a:rPr lang="en-US" sz="1966" i="1" dirty="0">
                <a:solidFill>
                  <a:srgbClr val="1C3F60"/>
                </a:solidFill>
                <a:latin typeface="Open Sauce Italics"/>
                <a:ea typeface="Open Sauce Italics"/>
                <a:cs typeface="Open Sauce Italics"/>
                <a:sym typeface="Open Sauce Italics"/>
              </a:rPr>
              <a:t> </a:t>
            </a:r>
            <a:r>
              <a:rPr lang="en-US" sz="1966" i="1" dirty="0" err="1">
                <a:solidFill>
                  <a:srgbClr val="1C3F60"/>
                </a:solidFill>
                <a:latin typeface="Open Sauce Italics"/>
                <a:ea typeface="Open Sauce Italics"/>
                <a:cs typeface="Open Sauce Italics"/>
                <a:sym typeface="Open Sauce Italics"/>
              </a:rPr>
              <a:t>laborum</a:t>
            </a:r>
            <a:r>
              <a:rPr lang="en-US" sz="1966" i="1" dirty="0">
                <a:solidFill>
                  <a:srgbClr val="1C3F60"/>
                </a:solidFill>
                <a:latin typeface="Open Sauce Italics"/>
                <a:ea typeface="Open Sauce Italics"/>
                <a:cs typeface="Open Sauce Italics"/>
                <a:sym typeface="Open Sauce Italics"/>
              </a:rPr>
              <a:t>.</a:t>
            </a:r>
          </a:p>
        </p:txBody>
      </p:sp>
      <p:sp>
        <p:nvSpPr>
          <p:cNvPr id="7" name="AutoShape 7"/>
          <p:cNvSpPr/>
          <p:nvPr/>
        </p:nvSpPr>
        <p:spPr>
          <a:xfrm flipH="1" flipV="1">
            <a:off x="1028700" y="5468970"/>
            <a:ext cx="955235" cy="0"/>
          </a:xfrm>
          <a:prstGeom prst="line">
            <a:avLst/>
          </a:prstGeom>
          <a:ln w="19050" cap="flat">
            <a:solidFill>
              <a:srgbClr val="FFFFFF"/>
            </a:solidFill>
            <a:prstDash val="solid"/>
            <a:headEnd type="none" w="sm" len="sm"/>
            <a:tailEnd type="none" w="sm" len="sm"/>
          </a:ln>
        </p:spPr>
        <p:txBody>
          <a:bodyPr/>
          <a:lstStyle/>
          <a:p>
            <a:endParaRPr lang="ro-RO"/>
          </a:p>
        </p:txBody>
      </p:sp>
      <p:sp>
        <p:nvSpPr>
          <p:cNvPr id="8" name="AutoShape 8"/>
          <p:cNvSpPr/>
          <p:nvPr/>
        </p:nvSpPr>
        <p:spPr>
          <a:xfrm flipH="1" flipV="1">
            <a:off x="1028700" y="7342923"/>
            <a:ext cx="955235" cy="0"/>
          </a:xfrm>
          <a:prstGeom prst="line">
            <a:avLst/>
          </a:prstGeom>
          <a:ln w="19050" cap="flat">
            <a:solidFill>
              <a:srgbClr val="FFFFFF"/>
            </a:solidFill>
            <a:prstDash val="solid"/>
            <a:headEnd type="none" w="sm" len="sm"/>
            <a:tailEnd type="none" w="sm" len="sm"/>
          </a:ln>
        </p:spPr>
        <p:txBody>
          <a:bodyPr/>
          <a:lstStyle/>
          <a:p>
            <a:endParaRPr lang="ro-RO"/>
          </a:p>
        </p:txBody>
      </p:sp>
      <p:sp>
        <p:nvSpPr>
          <p:cNvPr id="13" name="TextBox 13"/>
          <p:cNvSpPr txBox="1"/>
          <p:nvPr/>
        </p:nvSpPr>
        <p:spPr>
          <a:xfrm>
            <a:off x="1862182" y="1305790"/>
            <a:ext cx="8418234" cy="782265"/>
          </a:xfrm>
          <a:prstGeom prst="rect">
            <a:avLst/>
          </a:prstGeom>
        </p:spPr>
        <p:txBody>
          <a:bodyPr lIns="0" tIns="0" rIns="0" bIns="0" rtlCol="0" anchor="t">
            <a:spAutoFit/>
          </a:bodyPr>
          <a:lstStyle/>
          <a:p>
            <a:pPr algn="l">
              <a:lnSpc>
                <a:spcPts val="6126"/>
              </a:lnSpc>
            </a:pPr>
            <a:r>
              <a:rPr lang="en-US" sz="6066" b="1" spc="-272" dirty="0" err="1">
                <a:solidFill>
                  <a:srgbClr val="1C3F60"/>
                </a:solidFill>
                <a:latin typeface="Open Sauce Bold"/>
                <a:ea typeface="Open Sauce Bold"/>
                <a:cs typeface="Open Sauce Bold"/>
                <a:sym typeface="Open Sauce Bold"/>
              </a:rPr>
              <a:t>Titlu</a:t>
            </a:r>
            <a:endParaRPr lang="en-US" sz="6066" b="1" spc="-272" dirty="0">
              <a:solidFill>
                <a:srgbClr val="1C3F60"/>
              </a:solidFill>
              <a:latin typeface="Open Sauce Bold"/>
              <a:ea typeface="Open Sauce Bold"/>
              <a:cs typeface="Open Sauce Bold"/>
              <a:sym typeface="Open Sauce Bold"/>
            </a:endParaRPr>
          </a:p>
        </p:txBody>
      </p:sp>
      <p:sp>
        <p:nvSpPr>
          <p:cNvPr id="14" name="TextBox 14"/>
          <p:cNvSpPr txBox="1"/>
          <p:nvPr/>
        </p:nvSpPr>
        <p:spPr>
          <a:xfrm>
            <a:off x="1862182" y="2124044"/>
            <a:ext cx="9505708" cy="913969"/>
          </a:xfrm>
          <a:prstGeom prst="rect">
            <a:avLst/>
          </a:prstGeom>
        </p:spPr>
        <p:txBody>
          <a:bodyPr lIns="0" tIns="0" rIns="0" bIns="0" rtlCol="0" anchor="t">
            <a:spAutoFit/>
          </a:bodyPr>
          <a:lstStyle/>
          <a:p>
            <a:pPr algn="l">
              <a:lnSpc>
                <a:spcPts val="6907"/>
              </a:lnSpc>
            </a:pPr>
            <a:r>
              <a:rPr lang="en-US" sz="6839" b="1" i="1" spc="-307" dirty="0" err="1">
                <a:solidFill>
                  <a:srgbClr val="E1B44F"/>
                </a:solidFill>
                <a:latin typeface="Open Sauce Bold Italics"/>
                <a:ea typeface="Open Sauce Bold Italics"/>
                <a:cs typeface="Open Sauce Bold Italics"/>
                <a:sym typeface="Open Sauce Bold Italics"/>
              </a:rPr>
              <a:t>Subtitlu</a:t>
            </a:r>
            <a:endParaRPr lang="en-US" sz="6839" b="1" i="1" spc="-307" dirty="0">
              <a:solidFill>
                <a:srgbClr val="E1B44F"/>
              </a:solidFill>
              <a:latin typeface="Open Sauce Bold Italics"/>
              <a:ea typeface="Open Sauce Bold Italics"/>
              <a:cs typeface="Open Sauce Bold Italics"/>
              <a:sym typeface="Open Sauce Bold Itali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956986" y="1357022"/>
            <a:ext cx="7318040" cy="731804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F60"/>
            </a:solidFill>
          </p:spPr>
          <p:txBody>
            <a:bodyPr/>
            <a:lstStyle/>
            <a:p>
              <a:endParaRPr lang="ro-RO"/>
            </a:p>
          </p:txBody>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9897389" y="1181100"/>
            <a:ext cx="6527006" cy="1151216"/>
          </a:xfrm>
          <a:prstGeom prst="rect">
            <a:avLst/>
          </a:prstGeom>
        </p:spPr>
        <p:txBody>
          <a:bodyPr lIns="0" tIns="0" rIns="0" bIns="0" rtlCol="0" anchor="t">
            <a:spAutoFit/>
          </a:bodyPr>
          <a:lstStyle/>
          <a:p>
            <a:pPr algn="l">
              <a:lnSpc>
                <a:spcPts val="8661"/>
              </a:lnSpc>
            </a:pPr>
            <a:r>
              <a:rPr lang="en-US" sz="8575" b="1" spc="-385" dirty="0" err="1">
                <a:solidFill>
                  <a:srgbClr val="1C3F60"/>
                </a:solidFill>
                <a:latin typeface="Open Sauce Bold"/>
                <a:ea typeface="Open Sauce Bold"/>
                <a:cs typeface="Open Sauce Bold"/>
                <a:sym typeface="Open Sauce Bold"/>
              </a:rPr>
              <a:t>Titlu</a:t>
            </a:r>
            <a:endParaRPr lang="en-US" sz="8575" b="1" spc="-385" dirty="0">
              <a:solidFill>
                <a:srgbClr val="1C3F60"/>
              </a:solidFill>
              <a:latin typeface="Open Sauce Bold"/>
              <a:ea typeface="Open Sauce Bold"/>
              <a:cs typeface="Open Sauce Bold"/>
              <a:sym typeface="Open Sauce Bold"/>
            </a:endParaRPr>
          </a:p>
        </p:txBody>
      </p:sp>
      <p:sp>
        <p:nvSpPr>
          <p:cNvPr id="13" name="TextBox 13"/>
          <p:cNvSpPr txBox="1"/>
          <p:nvPr/>
        </p:nvSpPr>
        <p:spPr>
          <a:xfrm>
            <a:off x="9897389" y="2294216"/>
            <a:ext cx="6527006" cy="1795738"/>
          </a:xfrm>
          <a:prstGeom prst="rect">
            <a:avLst/>
          </a:prstGeom>
        </p:spPr>
        <p:txBody>
          <a:bodyPr lIns="0" tIns="0" rIns="0" bIns="0" rtlCol="0" anchor="t">
            <a:spAutoFit/>
          </a:bodyPr>
          <a:lstStyle/>
          <a:p>
            <a:pPr algn="just">
              <a:lnSpc>
                <a:spcPts val="2872"/>
              </a:lnSpc>
            </a:pPr>
            <a:r>
              <a:rPr lang="en-US" sz="2051" i="1">
                <a:solidFill>
                  <a:srgbClr val="1C3F60"/>
                </a:solidFill>
                <a:latin typeface="Open Sauce Italics"/>
                <a:ea typeface="Open Sauce Italics"/>
                <a:cs typeface="Open Sauce Italics"/>
                <a:sym typeface="Open Sauce Italics"/>
              </a:rPr>
              <a:t>Lorem ipsum dolor sit amet, consectetur adipiscing elit, sed do eiusmod tempor incididunt ut labore et dolore magna aliqua. Ut enim ad minim veniam, quis nostrud exercitation ullamco laboris nisi ut aliquip ex ea commodo consequat. </a:t>
            </a:r>
          </a:p>
        </p:txBody>
      </p:sp>
      <p:grpSp>
        <p:nvGrpSpPr>
          <p:cNvPr id="2" name="Group 9">
            <a:extLst>
              <a:ext uri="{FF2B5EF4-FFF2-40B4-BE49-F238E27FC236}">
                <a16:creationId xmlns:a16="http://schemas.microsoft.com/office/drawing/2014/main" id="{68D4DEFE-9737-4AE3-26DB-C71AA4AE7996}"/>
              </a:ext>
            </a:extLst>
          </p:cNvPr>
          <p:cNvGrpSpPr/>
          <p:nvPr/>
        </p:nvGrpSpPr>
        <p:grpSpPr>
          <a:xfrm>
            <a:off x="1255724" y="1655760"/>
            <a:ext cx="6720564" cy="6720564"/>
            <a:chOff x="0" y="0"/>
            <a:chExt cx="812800" cy="812800"/>
          </a:xfrm>
        </p:grpSpPr>
        <p:sp>
          <p:nvSpPr>
            <p:cNvPr id="3" name="Freeform 10">
              <a:extLst>
                <a:ext uri="{FF2B5EF4-FFF2-40B4-BE49-F238E27FC236}">
                  <a16:creationId xmlns:a16="http://schemas.microsoft.com/office/drawing/2014/main" id="{553578B9-7507-F2E7-A91B-18C52F1509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906" r="-24906"/>
              </a:stretch>
            </a:blipFill>
          </p:spPr>
          <p:txBody>
            <a:bodyPr/>
            <a:lstStyle/>
            <a:p>
              <a:endParaRPr lang="ro-RO"/>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0327e7e-72ef-4862-9a9f-d30f685cb7e4">
      <Terms xmlns="http://schemas.microsoft.com/office/infopath/2007/PartnerControls"/>
    </lcf76f155ced4ddcb4097134ff3c332f>
    <TaxCatchAll xmlns="885d3511-70e9-4a4f-acac-5c834b2341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51228F9A9A8154DABA931B413CA1AF7" ma:contentTypeVersion="14" ma:contentTypeDescription="Create a new document." ma:contentTypeScope="" ma:versionID="93f3fa9f266049c98ec12c188f752d26">
  <xsd:schema xmlns:xsd="http://www.w3.org/2001/XMLSchema" xmlns:xs="http://www.w3.org/2001/XMLSchema" xmlns:p="http://schemas.microsoft.com/office/2006/metadata/properties" xmlns:ns2="80327e7e-72ef-4862-9a9f-d30f685cb7e4" xmlns:ns3="885d3511-70e9-4a4f-acac-5c834b234116" targetNamespace="http://schemas.microsoft.com/office/2006/metadata/properties" ma:root="true" ma:fieldsID="3a0647daa5005a69d205a693aa0a47f5" ns2:_="" ns3:_="">
    <xsd:import namespace="80327e7e-72ef-4862-9a9f-d30f685cb7e4"/>
    <xsd:import namespace="885d3511-70e9-4a4f-acac-5c834b2341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327e7e-72ef-4862-9a9f-d30f685cb7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7daa971-2ae3-4689-82f1-241681e16a3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5d3511-70e9-4a4f-acac-5c834b2341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d53ba53-035e-401c-8211-b74de6668be7}" ma:internalName="TaxCatchAll" ma:showField="CatchAllData" ma:web="885d3511-70e9-4a4f-acac-5c834b2341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55057-3632-4C5B-8D47-1C7CF161A400}">
  <ds:schemaRefs>
    <ds:schemaRef ds:uri="http://schemas.microsoft.com/office/2006/metadata/properties"/>
    <ds:schemaRef ds:uri="http://schemas.microsoft.com/office/infopath/2007/PartnerControls"/>
    <ds:schemaRef ds:uri="80327e7e-72ef-4862-9a9f-d30f685cb7e4"/>
    <ds:schemaRef ds:uri="885d3511-70e9-4a4f-acac-5c834b234116"/>
  </ds:schemaRefs>
</ds:datastoreItem>
</file>

<file path=customXml/itemProps2.xml><?xml version="1.0" encoding="utf-8"?>
<ds:datastoreItem xmlns:ds="http://schemas.openxmlformats.org/officeDocument/2006/customXml" ds:itemID="{C60C6258-6F2D-49F5-A9A9-44C6B4D210EE}">
  <ds:schemaRefs>
    <ds:schemaRef ds:uri="http://schemas.microsoft.com/sharepoint/v3/contenttype/forms"/>
  </ds:schemaRefs>
</ds:datastoreItem>
</file>

<file path=customXml/itemProps3.xml><?xml version="1.0" encoding="utf-8"?>
<ds:datastoreItem xmlns:ds="http://schemas.openxmlformats.org/officeDocument/2006/customXml" ds:itemID="{4F807F9B-E50A-4D5F-BB63-3BB05D09D8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327e7e-72ef-4862-9a9f-d30f685cb7e4"/>
    <ds:schemaRef ds:uri="885d3511-70e9-4a4f-acac-5c834b2341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289</TotalTime>
  <Words>611</Words>
  <Application>Microsoft Office PowerPoint</Application>
  <PresentationFormat>Custom</PresentationFormat>
  <Paragraphs>58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Open Sauce Italics</vt:lpstr>
      <vt:lpstr>Arial</vt:lpstr>
      <vt:lpstr>Open Sauce Bold Italics</vt:lpstr>
      <vt:lpstr>Open Sauce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Yellow Modern Event Organizer Presentation</dc:title>
  <dc:creator>A.O.Nightingale</dc:creator>
  <cp:lastModifiedBy>Andreea Antochi</cp:lastModifiedBy>
  <cp:revision>5</cp:revision>
  <dcterms:created xsi:type="dcterms:W3CDTF">2006-08-16T00:00:00Z</dcterms:created>
  <dcterms:modified xsi:type="dcterms:W3CDTF">2026-04-06T11:10:50Z</dcterms:modified>
  <dc:identifier>DAGkUOiNFd0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0x010100B51228F9A9A8154DABA931B413CA1AF7</vt:lpwstr>
  </property>
  <property fmtid="{D5CDD505-2E9C-101B-9397-08002B2CF9AE}" pid="3" name="MediaServiceImageTags">
    <vt:lpwstr/>
  </property>
</Properties>
</file>